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Archivo" pitchFamily="2" charset="77"/>
      <p:regular r:id="rId20"/>
      <p:bold r:id="rId21"/>
      <p:italic r:id="rId22"/>
      <p:boldItalic r:id="rId23"/>
    </p:embeddedFont>
    <p:embeddedFont>
      <p:font typeface="Bebas Neue" panose="020B0606020202050201" pitchFamily="34" charset="7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M Sans" pitchFamily="2" charset="77"/>
      <p:regular r:id="rId29"/>
      <p:bold r:id="rId30"/>
      <p:italic r:id="rId31"/>
      <p:boldItalic r:id="rId32"/>
    </p:embeddedFont>
    <p:embeddedFont>
      <p:font typeface="Grandstander" pitchFamily="2" charset="77"/>
      <p:regular r:id="rId33"/>
      <p:bold r:id="rId34"/>
      <p:italic r:id="rId35"/>
      <p:boldItalic r:id="rId36"/>
    </p:embeddedFont>
    <p:embeddedFont>
      <p:font typeface="Grandstander ExtraBold" pitchFamily="2" charset="77"/>
      <p:bold r:id="rId37"/>
      <p:italic r:id="rId38"/>
      <p:boldItalic r:id="rId39"/>
    </p:embeddedFont>
    <p:embeddedFont>
      <p:font typeface="Nunito Light" panose="020F0302020204030204" pitchFamily="34" charset="0"/>
      <p:regular r:id="rId40"/>
      <p:italic r:id="rId41"/>
    </p:embeddedFont>
    <p:embeddedFont>
      <p:font typeface="Playfair Display" pitchFamily="2" charset="77"/>
      <p:regular r:id="rId42"/>
      <p:bold r:id="rId43"/>
      <p:italic r:id="rId44"/>
      <p:boldItalic r:id="rId45"/>
    </p:embeddedFont>
    <p:embeddedFont>
      <p:font typeface="PT Sans" panose="020B0503020203020204" pitchFamily="34" charset="77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2"/>
  </p:normalViewPr>
  <p:slideViewPr>
    <p:cSldViewPr snapToGrid="0">
      <p:cViewPr varScale="1">
        <p:scale>
          <a:sx n="183" d="100"/>
          <a:sy n="183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247e0e11b2a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247e0e11b2a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47e0e11b2a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247e0e11b2a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7e0e11b2a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7e0e11b2a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247e0e11b2a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247e0e11b2a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247e0e11b2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247e0e11b2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47e0e11b2a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247e0e11b2a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47e0e11b2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47e0e11b2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47e0e11b2a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47e0e11b2a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47e0e11b2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47e0e11b2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47e0e11b2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247e0e11b2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247e0e11b2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247e0e11b2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47e0e11b2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247e0e11b2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47e0e11b2a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247e0e11b2a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247e0e11b2a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247e0e11b2a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368725" y="571500"/>
            <a:ext cx="1582816" cy="1970284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933600" y="4451975"/>
            <a:ext cx="2422582" cy="1417040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6100146">
            <a:off x="-902944" y="954753"/>
            <a:ext cx="2658320" cy="869768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42175" y="-245550"/>
            <a:ext cx="2868498" cy="1565801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783000" y="-212087"/>
            <a:ext cx="2472885" cy="149887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636081">
            <a:off x="3666940" y="4816994"/>
            <a:ext cx="2099745" cy="687009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6026470" y="180420"/>
            <a:ext cx="687037" cy="391090"/>
            <a:chOff x="2658175" y="354850"/>
            <a:chExt cx="362725" cy="206500"/>
          </a:xfrm>
        </p:grpSpPr>
        <p:sp>
          <p:nvSpPr>
            <p:cNvPr id="16" name="Google Shape;16;p2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4395140">
            <a:off x="8047644" y="2334622"/>
            <a:ext cx="457768" cy="351877"/>
            <a:chOff x="3576675" y="462175"/>
            <a:chExt cx="258950" cy="199050"/>
          </a:xfrm>
        </p:grpSpPr>
        <p:sp>
          <p:nvSpPr>
            <p:cNvPr id="32" name="Google Shape;32;p2"/>
            <p:cNvSpPr/>
            <p:nvPr/>
          </p:nvSpPr>
          <p:spPr>
            <a:xfrm>
              <a:off x="3631675" y="504275"/>
              <a:ext cx="93600" cy="94475"/>
            </a:xfrm>
            <a:custGeom>
              <a:avLst/>
              <a:gdLst/>
              <a:ahLst/>
              <a:cxnLst/>
              <a:rect l="l" t="t" r="r" b="b"/>
              <a:pathLst>
                <a:path w="3744" h="3779" extrusionOk="0">
                  <a:moveTo>
                    <a:pt x="1975" y="1"/>
                  </a:moveTo>
                  <a:cubicBezTo>
                    <a:pt x="1045" y="1"/>
                    <a:pt x="0" y="758"/>
                    <a:pt x="134" y="2231"/>
                  </a:cubicBezTo>
                  <a:cubicBezTo>
                    <a:pt x="155" y="2424"/>
                    <a:pt x="303" y="2514"/>
                    <a:pt x="454" y="2514"/>
                  </a:cubicBezTo>
                  <a:cubicBezTo>
                    <a:pt x="635" y="2514"/>
                    <a:pt x="819" y="2386"/>
                    <a:pt x="794" y="2153"/>
                  </a:cubicBezTo>
                  <a:cubicBezTo>
                    <a:pt x="716" y="1528"/>
                    <a:pt x="1114" y="773"/>
                    <a:pt x="1748" y="652"/>
                  </a:cubicBezTo>
                  <a:cubicBezTo>
                    <a:pt x="1799" y="644"/>
                    <a:pt x="1851" y="640"/>
                    <a:pt x="1902" y="640"/>
                  </a:cubicBezTo>
                  <a:cubicBezTo>
                    <a:pt x="2195" y="640"/>
                    <a:pt x="2480" y="773"/>
                    <a:pt x="2630" y="1053"/>
                  </a:cubicBezTo>
                  <a:cubicBezTo>
                    <a:pt x="2834" y="1442"/>
                    <a:pt x="2543" y="1857"/>
                    <a:pt x="2460" y="2240"/>
                  </a:cubicBezTo>
                  <a:cubicBezTo>
                    <a:pt x="2327" y="2854"/>
                    <a:pt x="2555" y="3479"/>
                    <a:pt x="3143" y="3747"/>
                  </a:cubicBezTo>
                  <a:cubicBezTo>
                    <a:pt x="3191" y="3769"/>
                    <a:pt x="3238" y="3779"/>
                    <a:pt x="3281" y="3779"/>
                  </a:cubicBezTo>
                  <a:cubicBezTo>
                    <a:pt x="3588" y="3779"/>
                    <a:pt x="3743" y="3290"/>
                    <a:pt x="3402" y="3133"/>
                  </a:cubicBezTo>
                  <a:cubicBezTo>
                    <a:pt x="2915" y="2914"/>
                    <a:pt x="3117" y="2326"/>
                    <a:pt x="3249" y="1943"/>
                  </a:cubicBezTo>
                  <a:cubicBezTo>
                    <a:pt x="3586" y="637"/>
                    <a:pt x="2829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19875" y="594900"/>
              <a:ext cx="30700" cy="22500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611" y="1"/>
                  </a:moveTo>
                  <a:cubicBezTo>
                    <a:pt x="284" y="1"/>
                    <a:pt x="0" y="382"/>
                    <a:pt x="263" y="733"/>
                  </a:cubicBezTo>
                  <a:cubicBezTo>
                    <a:pt x="359" y="850"/>
                    <a:pt x="478" y="899"/>
                    <a:pt x="594" y="899"/>
                  </a:cubicBezTo>
                  <a:cubicBezTo>
                    <a:pt x="920" y="899"/>
                    <a:pt x="1227" y="513"/>
                    <a:pt x="964" y="177"/>
                  </a:cubicBezTo>
                  <a:cubicBezTo>
                    <a:pt x="857" y="53"/>
                    <a:pt x="731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6675" y="462175"/>
              <a:ext cx="258950" cy="199050"/>
            </a:xfrm>
            <a:custGeom>
              <a:avLst/>
              <a:gdLst/>
              <a:ahLst/>
              <a:cxnLst/>
              <a:rect l="l" t="t" r="r" b="b"/>
              <a:pathLst>
                <a:path w="10358" h="7962" extrusionOk="0">
                  <a:moveTo>
                    <a:pt x="4175" y="1685"/>
                  </a:moveTo>
                  <a:cubicBezTo>
                    <a:pt x="5029" y="1685"/>
                    <a:pt x="5786" y="2321"/>
                    <a:pt x="5449" y="3627"/>
                  </a:cubicBezTo>
                  <a:cubicBezTo>
                    <a:pt x="5317" y="4010"/>
                    <a:pt x="5115" y="4598"/>
                    <a:pt x="5602" y="4817"/>
                  </a:cubicBezTo>
                  <a:cubicBezTo>
                    <a:pt x="5943" y="4974"/>
                    <a:pt x="5788" y="5463"/>
                    <a:pt x="5481" y="5463"/>
                  </a:cubicBezTo>
                  <a:cubicBezTo>
                    <a:pt x="5438" y="5463"/>
                    <a:pt x="5391" y="5453"/>
                    <a:pt x="5343" y="5431"/>
                  </a:cubicBezTo>
                  <a:cubicBezTo>
                    <a:pt x="4755" y="5163"/>
                    <a:pt x="4527" y="4538"/>
                    <a:pt x="4660" y="3924"/>
                  </a:cubicBezTo>
                  <a:cubicBezTo>
                    <a:pt x="4743" y="3541"/>
                    <a:pt x="5034" y="3126"/>
                    <a:pt x="4830" y="2737"/>
                  </a:cubicBezTo>
                  <a:cubicBezTo>
                    <a:pt x="4680" y="2457"/>
                    <a:pt x="4395" y="2324"/>
                    <a:pt x="4102" y="2324"/>
                  </a:cubicBezTo>
                  <a:cubicBezTo>
                    <a:pt x="4051" y="2324"/>
                    <a:pt x="3999" y="2328"/>
                    <a:pt x="3948" y="2336"/>
                  </a:cubicBezTo>
                  <a:cubicBezTo>
                    <a:pt x="3314" y="2457"/>
                    <a:pt x="2916" y="3212"/>
                    <a:pt x="2994" y="3837"/>
                  </a:cubicBezTo>
                  <a:cubicBezTo>
                    <a:pt x="3019" y="4070"/>
                    <a:pt x="2835" y="4198"/>
                    <a:pt x="2654" y="4198"/>
                  </a:cubicBezTo>
                  <a:cubicBezTo>
                    <a:pt x="2503" y="4198"/>
                    <a:pt x="2355" y="4108"/>
                    <a:pt x="2334" y="3915"/>
                  </a:cubicBezTo>
                  <a:cubicBezTo>
                    <a:pt x="2200" y="2442"/>
                    <a:pt x="3245" y="1685"/>
                    <a:pt x="4175" y="1685"/>
                  </a:cubicBezTo>
                  <a:close/>
                  <a:moveTo>
                    <a:pt x="6341" y="5311"/>
                  </a:moveTo>
                  <a:cubicBezTo>
                    <a:pt x="6468" y="5311"/>
                    <a:pt x="6600" y="5369"/>
                    <a:pt x="6706" y="5506"/>
                  </a:cubicBezTo>
                  <a:cubicBezTo>
                    <a:pt x="6942" y="5851"/>
                    <a:pt x="6636" y="6210"/>
                    <a:pt x="6317" y="6210"/>
                  </a:cubicBezTo>
                  <a:cubicBezTo>
                    <a:pt x="6196" y="6210"/>
                    <a:pt x="6073" y="6158"/>
                    <a:pt x="5977" y="6034"/>
                  </a:cubicBezTo>
                  <a:cubicBezTo>
                    <a:pt x="5736" y="5669"/>
                    <a:pt x="6023" y="5311"/>
                    <a:pt x="6341" y="5311"/>
                  </a:cubicBezTo>
                  <a:close/>
                  <a:moveTo>
                    <a:pt x="5987" y="1"/>
                  </a:moveTo>
                  <a:cubicBezTo>
                    <a:pt x="3890" y="1"/>
                    <a:pt x="1273" y="2426"/>
                    <a:pt x="567" y="3996"/>
                  </a:cubicBezTo>
                  <a:cubicBezTo>
                    <a:pt x="1" y="5626"/>
                    <a:pt x="1984" y="7896"/>
                    <a:pt x="3709" y="7896"/>
                  </a:cubicBezTo>
                  <a:cubicBezTo>
                    <a:pt x="3845" y="7896"/>
                    <a:pt x="3978" y="7882"/>
                    <a:pt x="4109" y="7852"/>
                  </a:cubicBezTo>
                  <a:cubicBezTo>
                    <a:pt x="5203" y="7535"/>
                    <a:pt x="5923" y="7006"/>
                    <a:pt x="6741" y="7006"/>
                  </a:cubicBezTo>
                  <a:cubicBezTo>
                    <a:pt x="7217" y="7006"/>
                    <a:pt x="7725" y="7184"/>
                    <a:pt x="8360" y="7685"/>
                  </a:cubicBezTo>
                  <a:cubicBezTo>
                    <a:pt x="8565" y="7809"/>
                    <a:pt x="8787" y="7962"/>
                    <a:pt x="9035" y="7962"/>
                  </a:cubicBezTo>
                  <a:cubicBezTo>
                    <a:pt x="9035" y="7962"/>
                    <a:pt x="9038" y="7962"/>
                    <a:pt x="9046" y="7959"/>
                  </a:cubicBezTo>
                  <a:cubicBezTo>
                    <a:pt x="8617" y="7238"/>
                    <a:pt x="7406" y="6930"/>
                    <a:pt x="7294" y="6247"/>
                  </a:cubicBezTo>
                  <a:cubicBezTo>
                    <a:pt x="7369" y="4593"/>
                    <a:pt x="10358" y="3673"/>
                    <a:pt x="7605" y="676"/>
                  </a:cubicBezTo>
                  <a:cubicBezTo>
                    <a:pt x="7147" y="200"/>
                    <a:pt x="6588" y="1"/>
                    <a:pt x="5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734005" y="116620"/>
            <a:ext cx="408778" cy="308896"/>
            <a:chOff x="4158300" y="1843850"/>
            <a:chExt cx="107525" cy="81250"/>
          </a:xfrm>
        </p:grpSpPr>
        <p:sp>
          <p:nvSpPr>
            <p:cNvPr id="36" name="Google Shape;36;p2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 rot="10800000">
            <a:off x="5565705" y="4414432"/>
            <a:ext cx="408778" cy="308896"/>
            <a:chOff x="4158300" y="1843850"/>
            <a:chExt cx="107525" cy="81250"/>
          </a:xfrm>
        </p:grpSpPr>
        <p:sp>
          <p:nvSpPr>
            <p:cNvPr id="39" name="Google Shape;39;p2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/>
          <p:nvPr/>
        </p:nvSpPr>
        <p:spPr>
          <a:xfrm rot="10800000">
            <a:off x="4321260" y="4583613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10800000">
            <a:off x="457605" y="4847982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>
            <a:off x="8729985" y="48866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10800000">
            <a:off x="8743480" y="453219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rot="10800000">
            <a:off x="8569255" y="57149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rot="10800000">
            <a:off x="7578560" y="280963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>
            <a:off x="576470" y="331458"/>
            <a:ext cx="506744" cy="411782"/>
            <a:chOff x="2258225" y="829375"/>
            <a:chExt cx="178500" cy="145050"/>
          </a:xfrm>
        </p:grpSpPr>
        <p:sp>
          <p:nvSpPr>
            <p:cNvPr id="48" name="Google Shape;48;p2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1961599" y="4338947"/>
            <a:ext cx="778303" cy="721775"/>
            <a:chOff x="7257133" y="4349290"/>
            <a:chExt cx="856407" cy="794206"/>
          </a:xfrm>
        </p:grpSpPr>
        <p:sp>
          <p:nvSpPr>
            <p:cNvPr id="51" name="Google Shape;51;p2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>
            <a:off x="3651761" y="418545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rot="10800000">
            <a:off x="3848510" y="8079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ctrTitle"/>
          </p:nvPr>
        </p:nvSpPr>
        <p:spPr>
          <a:xfrm>
            <a:off x="1800900" y="1546538"/>
            <a:ext cx="5542200" cy="20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subTitle" idx="1"/>
          </p:nvPr>
        </p:nvSpPr>
        <p:spPr>
          <a:xfrm>
            <a:off x="1800900" y="3600275"/>
            <a:ext cx="5542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"/>
          <p:cNvSpPr/>
          <p:nvPr/>
        </p:nvSpPr>
        <p:spPr>
          <a:xfrm rot="1671836">
            <a:off x="805728" y="-1142287"/>
            <a:ext cx="3078160" cy="2298776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1"/>
          <p:cNvSpPr/>
          <p:nvPr/>
        </p:nvSpPr>
        <p:spPr>
          <a:xfrm rot="6022209">
            <a:off x="5791757" y="4165544"/>
            <a:ext cx="2924111" cy="230447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 rot="2357332">
            <a:off x="-914678" y="3913212"/>
            <a:ext cx="2472880" cy="201560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 rot="9256899">
            <a:off x="7331954" y="-351432"/>
            <a:ext cx="2099784" cy="1132464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11"/>
          <p:cNvGrpSpPr/>
          <p:nvPr/>
        </p:nvGrpSpPr>
        <p:grpSpPr>
          <a:xfrm>
            <a:off x="3327345" y="-188442"/>
            <a:ext cx="687037" cy="391090"/>
            <a:chOff x="2658175" y="354850"/>
            <a:chExt cx="362725" cy="206500"/>
          </a:xfrm>
        </p:grpSpPr>
        <p:sp>
          <p:nvSpPr>
            <p:cNvPr id="334" name="Google Shape;334;p11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1"/>
          <p:cNvGrpSpPr/>
          <p:nvPr/>
        </p:nvGrpSpPr>
        <p:grpSpPr>
          <a:xfrm>
            <a:off x="765855" y="4484357"/>
            <a:ext cx="408778" cy="308896"/>
            <a:chOff x="4158300" y="1843850"/>
            <a:chExt cx="107525" cy="81250"/>
          </a:xfrm>
        </p:grpSpPr>
        <p:sp>
          <p:nvSpPr>
            <p:cNvPr id="350" name="Google Shape;350;p11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11"/>
          <p:cNvGrpSpPr/>
          <p:nvPr/>
        </p:nvGrpSpPr>
        <p:grpSpPr>
          <a:xfrm rot="5400000">
            <a:off x="8617705" y="4766557"/>
            <a:ext cx="408778" cy="308896"/>
            <a:chOff x="4158300" y="1843850"/>
            <a:chExt cx="107525" cy="81250"/>
          </a:xfrm>
        </p:grpSpPr>
        <p:sp>
          <p:nvSpPr>
            <p:cNvPr id="353" name="Google Shape;353;p11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11"/>
          <p:cNvSpPr/>
          <p:nvPr/>
        </p:nvSpPr>
        <p:spPr>
          <a:xfrm rot="10800000">
            <a:off x="71555" y="8389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1"/>
          <p:cNvSpPr/>
          <p:nvPr/>
        </p:nvSpPr>
        <p:spPr>
          <a:xfrm rot="10800000">
            <a:off x="340047" y="82757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11"/>
          <p:cNvGrpSpPr/>
          <p:nvPr/>
        </p:nvGrpSpPr>
        <p:grpSpPr>
          <a:xfrm>
            <a:off x="8568720" y="2220458"/>
            <a:ext cx="506744" cy="411782"/>
            <a:chOff x="2258225" y="829375"/>
            <a:chExt cx="178500" cy="145050"/>
          </a:xfrm>
        </p:grpSpPr>
        <p:sp>
          <p:nvSpPr>
            <p:cNvPr id="358" name="Google Shape;358;p11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11"/>
          <p:cNvGrpSpPr/>
          <p:nvPr/>
        </p:nvGrpSpPr>
        <p:grpSpPr>
          <a:xfrm>
            <a:off x="1560324" y="4243122"/>
            <a:ext cx="778303" cy="721775"/>
            <a:chOff x="7257133" y="4349290"/>
            <a:chExt cx="856407" cy="794206"/>
          </a:xfrm>
        </p:grpSpPr>
        <p:sp>
          <p:nvSpPr>
            <p:cNvPr id="361" name="Google Shape;361;p11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1"/>
          <p:cNvGrpSpPr/>
          <p:nvPr/>
        </p:nvGrpSpPr>
        <p:grpSpPr>
          <a:xfrm>
            <a:off x="782024" y="-353778"/>
            <a:ext cx="778303" cy="721775"/>
            <a:chOff x="7257133" y="4349290"/>
            <a:chExt cx="856407" cy="794206"/>
          </a:xfrm>
        </p:grpSpPr>
        <p:sp>
          <p:nvSpPr>
            <p:cNvPr id="364" name="Google Shape;364;p11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1"/>
          <p:cNvSpPr/>
          <p:nvPr/>
        </p:nvSpPr>
        <p:spPr>
          <a:xfrm>
            <a:off x="5211488" y="4233400"/>
            <a:ext cx="1582816" cy="1970284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1"/>
          <p:cNvSpPr txBox="1">
            <a:spLocks noGrp="1"/>
          </p:cNvSpPr>
          <p:nvPr>
            <p:ph type="title" hasCustomPrompt="1"/>
          </p:nvPr>
        </p:nvSpPr>
        <p:spPr>
          <a:xfrm>
            <a:off x="777750" y="1564300"/>
            <a:ext cx="7588500" cy="1567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8" name="Google Shape;368;p11"/>
          <p:cNvSpPr txBox="1">
            <a:spLocks noGrp="1"/>
          </p:cNvSpPr>
          <p:nvPr>
            <p:ph type="subTitle" idx="1"/>
          </p:nvPr>
        </p:nvSpPr>
        <p:spPr>
          <a:xfrm>
            <a:off x="777750" y="3177500"/>
            <a:ext cx="75885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9" name="Google Shape;369;p11"/>
          <p:cNvGrpSpPr/>
          <p:nvPr/>
        </p:nvGrpSpPr>
        <p:grpSpPr>
          <a:xfrm rot="4395140">
            <a:off x="364644" y="303397"/>
            <a:ext cx="457768" cy="351877"/>
            <a:chOff x="3576675" y="462175"/>
            <a:chExt cx="258950" cy="199050"/>
          </a:xfrm>
        </p:grpSpPr>
        <p:sp>
          <p:nvSpPr>
            <p:cNvPr id="370" name="Google Shape;370;p11"/>
            <p:cNvSpPr/>
            <p:nvPr/>
          </p:nvSpPr>
          <p:spPr>
            <a:xfrm>
              <a:off x="3631675" y="504275"/>
              <a:ext cx="93600" cy="94475"/>
            </a:xfrm>
            <a:custGeom>
              <a:avLst/>
              <a:gdLst/>
              <a:ahLst/>
              <a:cxnLst/>
              <a:rect l="l" t="t" r="r" b="b"/>
              <a:pathLst>
                <a:path w="3744" h="3779" extrusionOk="0">
                  <a:moveTo>
                    <a:pt x="1975" y="1"/>
                  </a:moveTo>
                  <a:cubicBezTo>
                    <a:pt x="1045" y="1"/>
                    <a:pt x="0" y="758"/>
                    <a:pt x="134" y="2231"/>
                  </a:cubicBezTo>
                  <a:cubicBezTo>
                    <a:pt x="155" y="2424"/>
                    <a:pt x="303" y="2514"/>
                    <a:pt x="454" y="2514"/>
                  </a:cubicBezTo>
                  <a:cubicBezTo>
                    <a:pt x="635" y="2514"/>
                    <a:pt x="819" y="2386"/>
                    <a:pt x="794" y="2153"/>
                  </a:cubicBezTo>
                  <a:cubicBezTo>
                    <a:pt x="716" y="1528"/>
                    <a:pt x="1114" y="773"/>
                    <a:pt x="1748" y="652"/>
                  </a:cubicBezTo>
                  <a:cubicBezTo>
                    <a:pt x="1799" y="644"/>
                    <a:pt x="1851" y="640"/>
                    <a:pt x="1902" y="640"/>
                  </a:cubicBezTo>
                  <a:cubicBezTo>
                    <a:pt x="2195" y="640"/>
                    <a:pt x="2480" y="773"/>
                    <a:pt x="2630" y="1053"/>
                  </a:cubicBezTo>
                  <a:cubicBezTo>
                    <a:pt x="2834" y="1442"/>
                    <a:pt x="2543" y="1857"/>
                    <a:pt x="2460" y="2240"/>
                  </a:cubicBezTo>
                  <a:cubicBezTo>
                    <a:pt x="2327" y="2854"/>
                    <a:pt x="2555" y="3479"/>
                    <a:pt x="3143" y="3747"/>
                  </a:cubicBezTo>
                  <a:cubicBezTo>
                    <a:pt x="3191" y="3769"/>
                    <a:pt x="3238" y="3779"/>
                    <a:pt x="3281" y="3779"/>
                  </a:cubicBezTo>
                  <a:cubicBezTo>
                    <a:pt x="3588" y="3779"/>
                    <a:pt x="3743" y="3290"/>
                    <a:pt x="3402" y="3133"/>
                  </a:cubicBezTo>
                  <a:cubicBezTo>
                    <a:pt x="2915" y="2914"/>
                    <a:pt x="3117" y="2326"/>
                    <a:pt x="3249" y="1943"/>
                  </a:cubicBezTo>
                  <a:cubicBezTo>
                    <a:pt x="3586" y="637"/>
                    <a:pt x="2829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3719875" y="594900"/>
              <a:ext cx="30700" cy="22500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611" y="1"/>
                  </a:moveTo>
                  <a:cubicBezTo>
                    <a:pt x="284" y="1"/>
                    <a:pt x="0" y="382"/>
                    <a:pt x="263" y="733"/>
                  </a:cubicBezTo>
                  <a:cubicBezTo>
                    <a:pt x="359" y="850"/>
                    <a:pt x="478" y="899"/>
                    <a:pt x="594" y="899"/>
                  </a:cubicBezTo>
                  <a:cubicBezTo>
                    <a:pt x="920" y="899"/>
                    <a:pt x="1227" y="513"/>
                    <a:pt x="964" y="177"/>
                  </a:cubicBezTo>
                  <a:cubicBezTo>
                    <a:pt x="857" y="53"/>
                    <a:pt x="731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3576675" y="462175"/>
              <a:ext cx="258950" cy="199050"/>
            </a:xfrm>
            <a:custGeom>
              <a:avLst/>
              <a:gdLst/>
              <a:ahLst/>
              <a:cxnLst/>
              <a:rect l="l" t="t" r="r" b="b"/>
              <a:pathLst>
                <a:path w="10358" h="7962" extrusionOk="0">
                  <a:moveTo>
                    <a:pt x="4175" y="1685"/>
                  </a:moveTo>
                  <a:cubicBezTo>
                    <a:pt x="5029" y="1685"/>
                    <a:pt x="5786" y="2321"/>
                    <a:pt x="5449" y="3627"/>
                  </a:cubicBezTo>
                  <a:cubicBezTo>
                    <a:pt x="5317" y="4010"/>
                    <a:pt x="5115" y="4598"/>
                    <a:pt x="5602" y="4817"/>
                  </a:cubicBezTo>
                  <a:cubicBezTo>
                    <a:pt x="5943" y="4974"/>
                    <a:pt x="5788" y="5463"/>
                    <a:pt x="5481" y="5463"/>
                  </a:cubicBezTo>
                  <a:cubicBezTo>
                    <a:pt x="5438" y="5463"/>
                    <a:pt x="5391" y="5453"/>
                    <a:pt x="5343" y="5431"/>
                  </a:cubicBezTo>
                  <a:cubicBezTo>
                    <a:pt x="4755" y="5163"/>
                    <a:pt x="4527" y="4538"/>
                    <a:pt x="4660" y="3924"/>
                  </a:cubicBezTo>
                  <a:cubicBezTo>
                    <a:pt x="4743" y="3541"/>
                    <a:pt x="5034" y="3126"/>
                    <a:pt x="4830" y="2737"/>
                  </a:cubicBezTo>
                  <a:cubicBezTo>
                    <a:pt x="4680" y="2457"/>
                    <a:pt x="4395" y="2324"/>
                    <a:pt x="4102" y="2324"/>
                  </a:cubicBezTo>
                  <a:cubicBezTo>
                    <a:pt x="4051" y="2324"/>
                    <a:pt x="3999" y="2328"/>
                    <a:pt x="3948" y="2336"/>
                  </a:cubicBezTo>
                  <a:cubicBezTo>
                    <a:pt x="3314" y="2457"/>
                    <a:pt x="2916" y="3212"/>
                    <a:pt x="2994" y="3837"/>
                  </a:cubicBezTo>
                  <a:cubicBezTo>
                    <a:pt x="3019" y="4070"/>
                    <a:pt x="2835" y="4198"/>
                    <a:pt x="2654" y="4198"/>
                  </a:cubicBezTo>
                  <a:cubicBezTo>
                    <a:pt x="2503" y="4198"/>
                    <a:pt x="2355" y="4108"/>
                    <a:pt x="2334" y="3915"/>
                  </a:cubicBezTo>
                  <a:cubicBezTo>
                    <a:pt x="2200" y="2442"/>
                    <a:pt x="3245" y="1685"/>
                    <a:pt x="4175" y="1685"/>
                  </a:cubicBezTo>
                  <a:close/>
                  <a:moveTo>
                    <a:pt x="6341" y="5311"/>
                  </a:moveTo>
                  <a:cubicBezTo>
                    <a:pt x="6468" y="5311"/>
                    <a:pt x="6600" y="5369"/>
                    <a:pt x="6706" y="5506"/>
                  </a:cubicBezTo>
                  <a:cubicBezTo>
                    <a:pt x="6942" y="5851"/>
                    <a:pt x="6636" y="6210"/>
                    <a:pt x="6317" y="6210"/>
                  </a:cubicBezTo>
                  <a:cubicBezTo>
                    <a:pt x="6196" y="6210"/>
                    <a:pt x="6073" y="6158"/>
                    <a:pt x="5977" y="6034"/>
                  </a:cubicBezTo>
                  <a:cubicBezTo>
                    <a:pt x="5736" y="5669"/>
                    <a:pt x="6023" y="5311"/>
                    <a:pt x="6341" y="5311"/>
                  </a:cubicBezTo>
                  <a:close/>
                  <a:moveTo>
                    <a:pt x="5987" y="1"/>
                  </a:moveTo>
                  <a:cubicBezTo>
                    <a:pt x="3890" y="1"/>
                    <a:pt x="1273" y="2426"/>
                    <a:pt x="567" y="3996"/>
                  </a:cubicBezTo>
                  <a:cubicBezTo>
                    <a:pt x="1" y="5626"/>
                    <a:pt x="1984" y="7896"/>
                    <a:pt x="3709" y="7896"/>
                  </a:cubicBezTo>
                  <a:cubicBezTo>
                    <a:pt x="3845" y="7896"/>
                    <a:pt x="3978" y="7882"/>
                    <a:pt x="4109" y="7852"/>
                  </a:cubicBezTo>
                  <a:cubicBezTo>
                    <a:pt x="5203" y="7535"/>
                    <a:pt x="5923" y="7006"/>
                    <a:pt x="6741" y="7006"/>
                  </a:cubicBezTo>
                  <a:cubicBezTo>
                    <a:pt x="7217" y="7006"/>
                    <a:pt x="7725" y="7184"/>
                    <a:pt x="8360" y="7685"/>
                  </a:cubicBezTo>
                  <a:cubicBezTo>
                    <a:pt x="8565" y="7809"/>
                    <a:pt x="8787" y="7962"/>
                    <a:pt x="9035" y="7962"/>
                  </a:cubicBezTo>
                  <a:cubicBezTo>
                    <a:pt x="9035" y="7962"/>
                    <a:pt x="9038" y="7962"/>
                    <a:pt x="9046" y="7959"/>
                  </a:cubicBezTo>
                  <a:cubicBezTo>
                    <a:pt x="8617" y="7238"/>
                    <a:pt x="7406" y="6930"/>
                    <a:pt x="7294" y="6247"/>
                  </a:cubicBezTo>
                  <a:cubicBezTo>
                    <a:pt x="7369" y="4593"/>
                    <a:pt x="10358" y="3673"/>
                    <a:pt x="7605" y="676"/>
                  </a:cubicBezTo>
                  <a:cubicBezTo>
                    <a:pt x="7147" y="200"/>
                    <a:pt x="6588" y="1"/>
                    <a:pt x="5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13"/>
          <p:cNvGrpSpPr/>
          <p:nvPr/>
        </p:nvGrpSpPr>
        <p:grpSpPr>
          <a:xfrm>
            <a:off x="-439719" y="419586"/>
            <a:ext cx="1326071" cy="2441693"/>
            <a:chOff x="-592119" y="630786"/>
            <a:chExt cx="1326071" cy="2441693"/>
          </a:xfrm>
        </p:grpSpPr>
        <p:sp>
          <p:nvSpPr>
            <p:cNvPr id="376" name="Google Shape;376;p13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3"/>
          <p:cNvGrpSpPr/>
          <p:nvPr/>
        </p:nvGrpSpPr>
        <p:grpSpPr>
          <a:xfrm rot="3643582">
            <a:off x="8719721" y="3563607"/>
            <a:ext cx="1323430" cy="1551501"/>
            <a:chOff x="4285725" y="4802375"/>
            <a:chExt cx="514700" cy="603400"/>
          </a:xfrm>
        </p:grpSpPr>
        <p:sp>
          <p:nvSpPr>
            <p:cNvPr id="379" name="Google Shape;379;p13"/>
            <p:cNvSpPr/>
            <p:nvPr/>
          </p:nvSpPr>
          <p:spPr>
            <a:xfrm>
              <a:off x="4285725" y="4802375"/>
              <a:ext cx="362300" cy="451000"/>
            </a:xfrm>
            <a:custGeom>
              <a:avLst/>
              <a:gdLst/>
              <a:ahLst/>
              <a:cxnLst/>
              <a:rect l="l" t="t" r="r" b="b"/>
              <a:pathLst>
                <a:path w="14492" h="18040" extrusionOk="0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4438125" y="4954775"/>
              <a:ext cx="362300" cy="451000"/>
            </a:xfrm>
            <a:custGeom>
              <a:avLst/>
              <a:gdLst/>
              <a:ahLst/>
              <a:cxnLst/>
              <a:rect l="l" t="t" r="r" b="b"/>
              <a:pathLst>
                <a:path w="14492" h="18040" extrusionOk="0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13"/>
          <p:cNvSpPr/>
          <p:nvPr/>
        </p:nvSpPr>
        <p:spPr>
          <a:xfrm rot="-1748491">
            <a:off x="8485324" y="4736459"/>
            <a:ext cx="641642" cy="38891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3"/>
          <p:cNvSpPr/>
          <p:nvPr/>
        </p:nvSpPr>
        <p:spPr>
          <a:xfrm rot="9609713">
            <a:off x="-673076" y="3896363"/>
            <a:ext cx="1582803" cy="1970297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3"/>
          <p:cNvSpPr/>
          <p:nvPr/>
        </p:nvSpPr>
        <p:spPr>
          <a:xfrm rot="-2964559">
            <a:off x="-91645" y="-584217"/>
            <a:ext cx="2560435" cy="837741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13"/>
          <p:cNvGrpSpPr/>
          <p:nvPr/>
        </p:nvGrpSpPr>
        <p:grpSpPr>
          <a:xfrm>
            <a:off x="8381182" y="279795"/>
            <a:ext cx="687037" cy="391090"/>
            <a:chOff x="2658175" y="354850"/>
            <a:chExt cx="362725" cy="206500"/>
          </a:xfrm>
        </p:grpSpPr>
        <p:sp>
          <p:nvSpPr>
            <p:cNvPr id="385" name="Google Shape;385;p13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13"/>
          <p:cNvGrpSpPr/>
          <p:nvPr/>
        </p:nvGrpSpPr>
        <p:grpSpPr>
          <a:xfrm rot="10800000">
            <a:off x="385680" y="4776482"/>
            <a:ext cx="408778" cy="308896"/>
            <a:chOff x="4158300" y="1843850"/>
            <a:chExt cx="107525" cy="81250"/>
          </a:xfrm>
        </p:grpSpPr>
        <p:sp>
          <p:nvSpPr>
            <p:cNvPr id="401" name="Google Shape;401;p13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13"/>
          <p:cNvSpPr/>
          <p:nvPr/>
        </p:nvSpPr>
        <p:spPr>
          <a:xfrm rot="10800000">
            <a:off x="427410" y="32876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13"/>
          <p:cNvGrpSpPr/>
          <p:nvPr/>
        </p:nvGrpSpPr>
        <p:grpSpPr>
          <a:xfrm>
            <a:off x="200912" y="1079360"/>
            <a:ext cx="778303" cy="721775"/>
            <a:chOff x="7257133" y="4349290"/>
            <a:chExt cx="856407" cy="794206"/>
          </a:xfrm>
        </p:grpSpPr>
        <p:sp>
          <p:nvSpPr>
            <p:cNvPr id="405" name="Google Shape;405;p13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13"/>
          <p:cNvSpPr/>
          <p:nvPr/>
        </p:nvSpPr>
        <p:spPr>
          <a:xfrm rot="10800000">
            <a:off x="6911710" y="3244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3"/>
          <p:cNvSpPr/>
          <p:nvPr/>
        </p:nvSpPr>
        <p:spPr>
          <a:xfrm rot="10800000">
            <a:off x="919810" y="3244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3"/>
          <p:cNvSpPr/>
          <p:nvPr/>
        </p:nvSpPr>
        <p:spPr>
          <a:xfrm rot="-1748491">
            <a:off x="160036" y="1951084"/>
            <a:ext cx="641642" cy="38891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3"/>
          <p:cNvSpPr/>
          <p:nvPr/>
        </p:nvSpPr>
        <p:spPr>
          <a:xfrm rot="3330734">
            <a:off x="8331864" y="2219454"/>
            <a:ext cx="2472899" cy="149888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13"/>
          <p:cNvGrpSpPr/>
          <p:nvPr/>
        </p:nvGrpSpPr>
        <p:grpSpPr>
          <a:xfrm>
            <a:off x="8674295" y="4000608"/>
            <a:ext cx="506744" cy="411782"/>
            <a:chOff x="2258225" y="829375"/>
            <a:chExt cx="178500" cy="145050"/>
          </a:xfrm>
        </p:grpSpPr>
        <p:sp>
          <p:nvSpPr>
            <p:cNvPr id="412" name="Google Shape;412;p13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3"/>
          <p:cNvGrpSpPr/>
          <p:nvPr/>
        </p:nvGrpSpPr>
        <p:grpSpPr>
          <a:xfrm rot="10800000">
            <a:off x="8723280" y="1910282"/>
            <a:ext cx="408778" cy="308896"/>
            <a:chOff x="4158300" y="1843850"/>
            <a:chExt cx="107525" cy="81250"/>
          </a:xfrm>
        </p:grpSpPr>
        <p:sp>
          <p:nvSpPr>
            <p:cNvPr id="415" name="Google Shape;415;p13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3"/>
          <p:cNvSpPr txBox="1">
            <a:spLocks noGrp="1"/>
          </p:cNvSpPr>
          <p:nvPr>
            <p:ph type="subTitle" idx="1"/>
          </p:nvPr>
        </p:nvSpPr>
        <p:spPr>
          <a:xfrm>
            <a:off x="2074141" y="1493050"/>
            <a:ext cx="23883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60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19" name="Google Shape;419;p13"/>
          <p:cNvSpPr txBox="1">
            <a:spLocks noGrp="1"/>
          </p:cNvSpPr>
          <p:nvPr>
            <p:ph type="subTitle" idx="2"/>
          </p:nvPr>
        </p:nvSpPr>
        <p:spPr>
          <a:xfrm>
            <a:off x="2074113" y="1946325"/>
            <a:ext cx="23883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13"/>
          <p:cNvSpPr txBox="1">
            <a:spLocks noGrp="1"/>
          </p:cNvSpPr>
          <p:nvPr>
            <p:ph type="title" idx="3" hasCustomPrompt="1"/>
          </p:nvPr>
        </p:nvSpPr>
        <p:spPr>
          <a:xfrm>
            <a:off x="1044738" y="1636125"/>
            <a:ext cx="1029300" cy="8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421" name="Google Shape;421;p13"/>
          <p:cNvSpPr txBox="1">
            <a:spLocks noGrp="1"/>
          </p:cNvSpPr>
          <p:nvPr>
            <p:ph type="subTitle" idx="4"/>
          </p:nvPr>
        </p:nvSpPr>
        <p:spPr>
          <a:xfrm>
            <a:off x="2074141" y="3080326"/>
            <a:ext cx="23883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60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subTitle" idx="5"/>
          </p:nvPr>
        </p:nvSpPr>
        <p:spPr>
          <a:xfrm>
            <a:off x="2074113" y="3544700"/>
            <a:ext cx="23883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3"/>
          <p:cNvSpPr txBox="1">
            <a:spLocks noGrp="1"/>
          </p:cNvSpPr>
          <p:nvPr>
            <p:ph type="title" idx="6" hasCustomPrompt="1"/>
          </p:nvPr>
        </p:nvSpPr>
        <p:spPr>
          <a:xfrm>
            <a:off x="1044738" y="3234500"/>
            <a:ext cx="1029300" cy="8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7"/>
          </p:nvPr>
        </p:nvSpPr>
        <p:spPr>
          <a:xfrm>
            <a:off x="5709763" y="1493050"/>
            <a:ext cx="23883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600">
                <a:solidFill>
                  <a:schemeClr val="dk1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subTitle" idx="8"/>
          </p:nvPr>
        </p:nvSpPr>
        <p:spPr>
          <a:xfrm>
            <a:off x="5709763" y="1946325"/>
            <a:ext cx="23883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3"/>
          <p:cNvSpPr txBox="1">
            <a:spLocks noGrp="1"/>
          </p:cNvSpPr>
          <p:nvPr>
            <p:ph type="title" idx="9" hasCustomPrompt="1"/>
          </p:nvPr>
        </p:nvSpPr>
        <p:spPr>
          <a:xfrm>
            <a:off x="4680462" y="1636125"/>
            <a:ext cx="1029300" cy="8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427" name="Google Shape;427;p13"/>
          <p:cNvSpPr txBox="1">
            <a:spLocks noGrp="1"/>
          </p:cNvSpPr>
          <p:nvPr>
            <p:ph type="subTitle" idx="13"/>
          </p:nvPr>
        </p:nvSpPr>
        <p:spPr>
          <a:xfrm>
            <a:off x="5709763" y="3080325"/>
            <a:ext cx="23883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60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28" name="Google Shape;428;p13"/>
          <p:cNvSpPr txBox="1">
            <a:spLocks noGrp="1"/>
          </p:cNvSpPr>
          <p:nvPr>
            <p:ph type="subTitle" idx="14"/>
          </p:nvPr>
        </p:nvSpPr>
        <p:spPr>
          <a:xfrm>
            <a:off x="5709763" y="3544700"/>
            <a:ext cx="23883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3"/>
          <p:cNvSpPr txBox="1">
            <a:spLocks noGrp="1"/>
          </p:cNvSpPr>
          <p:nvPr>
            <p:ph type="title" idx="15" hasCustomPrompt="1"/>
          </p:nvPr>
        </p:nvSpPr>
        <p:spPr>
          <a:xfrm>
            <a:off x="4680463" y="3234500"/>
            <a:ext cx="1029300" cy="8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200" i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4"/>
          <p:cNvSpPr txBox="1">
            <a:spLocks noGrp="1"/>
          </p:cNvSpPr>
          <p:nvPr>
            <p:ph type="title"/>
          </p:nvPr>
        </p:nvSpPr>
        <p:spPr>
          <a:xfrm>
            <a:off x="4182175" y="2397825"/>
            <a:ext cx="4248600" cy="7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2" name="Google Shape;432;p14"/>
          <p:cNvSpPr txBox="1">
            <a:spLocks noGrp="1"/>
          </p:cNvSpPr>
          <p:nvPr>
            <p:ph type="title" idx="2" hasCustomPrompt="1"/>
          </p:nvPr>
        </p:nvSpPr>
        <p:spPr>
          <a:xfrm>
            <a:off x="4182175" y="1188475"/>
            <a:ext cx="1407600" cy="108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3" name="Google Shape;433;p14"/>
          <p:cNvSpPr txBox="1">
            <a:spLocks noGrp="1"/>
          </p:cNvSpPr>
          <p:nvPr>
            <p:ph type="subTitle" idx="1"/>
          </p:nvPr>
        </p:nvSpPr>
        <p:spPr>
          <a:xfrm>
            <a:off x="4182175" y="3239200"/>
            <a:ext cx="42486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14"/>
          <p:cNvGrpSpPr/>
          <p:nvPr/>
        </p:nvGrpSpPr>
        <p:grpSpPr>
          <a:xfrm flipH="1">
            <a:off x="8294330" y="419590"/>
            <a:ext cx="1680264" cy="3093869"/>
            <a:chOff x="-592119" y="630786"/>
            <a:chExt cx="1326071" cy="2441693"/>
          </a:xfrm>
        </p:grpSpPr>
        <p:sp>
          <p:nvSpPr>
            <p:cNvPr id="435" name="Google Shape;435;p14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14"/>
          <p:cNvGrpSpPr/>
          <p:nvPr/>
        </p:nvGrpSpPr>
        <p:grpSpPr>
          <a:xfrm rot="-3643647" flipH="1">
            <a:off x="-438358" y="2934665"/>
            <a:ext cx="1687475" cy="1978313"/>
            <a:chOff x="4285725" y="4802375"/>
            <a:chExt cx="514700" cy="603400"/>
          </a:xfrm>
        </p:grpSpPr>
        <p:sp>
          <p:nvSpPr>
            <p:cNvPr id="438" name="Google Shape;438;p14"/>
            <p:cNvSpPr/>
            <p:nvPr/>
          </p:nvSpPr>
          <p:spPr>
            <a:xfrm>
              <a:off x="4285725" y="4802375"/>
              <a:ext cx="362300" cy="451000"/>
            </a:xfrm>
            <a:custGeom>
              <a:avLst/>
              <a:gdLst/>
              <a:ahLst/>
              <a:cxnLst/>
              <a:rect l="l" t="t" r="r" b="b"/>
              <a:pathLst>
                <a:path w="14492" h="18040" extrusionOk="0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4438125" y="4954775"/>
              <a:ext cx="362300" cy="451000"/>
            </a:xfrm>
            <a:custGeom>
              <a:avLst/>
              <a:gdLst/>
              <a:ahLst/>
              <a:cxnLst/>
              <a:rect l="l" t="t" r="r" b="b"/>
              <a:pathLst>
                <a:path w="14492" h="18040" extrusionOk="0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14"/>
          <p:cNvSpPr/>
          <p:nvPr/>
        </p:nvSpPr>
        <p:spPr>
          <a:xfrm rot="1748491" flipH="1">
            <a:off x="914635" y="4445034"/>
            <a:ext cx="641642" cy="38891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4"/>
          <p:cNvSpPr/>
          <p:nvPr/>
        </p:nvSpPr>
        <p:spPr>
          <a:xfrm rot="-9609713" flipH="1">
            <a:off x="8153386" y="3723563"/>
            <a:ext cx="1582803" cy="1970297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4"/>
          <p:cNvSpPr/>
          <p:nvPr/>
        </p:nvSpPr>
        <p:spPr>
          <a:xfrm rot="2964559" flipH="1">
            <a:off x="7066060" y="-584217"/>
            <a:ext cx="2560435" cy="837741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14"/>
          <p:cNvGrpSpPr/>
          <p:nvPr/>
        </p:nvGrpSpPr>
        <p:grpSpPr>
          <a:xfrm>
            <a:off x="466631" y="279795"/>
            <a:ext cx="687037" cy="391090"/>
            <a:chOff x="2658175" y="354850"/>
            <a:chExt cx="362725" cy="206500"/>
          </a:xfrm>
        </p:grpSpPr>
        <p:sp>
          <p:nvSpPr>
            <p:cNvPr id="444" name="Google Shape;444;p14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14"/>
          <p:cNvGrpSpPr/>
          <p:nvPr/>
        </p:nvGrpSpPr>
        <p:grpSpPr>
          <a:xfrm rot="10800000" flipH="1">
            <a:off x="8508118" y="4604857"/>
            <a:ext cx="408778" cy="308896"/>
            <a:chOff x="4158300" y="1843850"/>
            <a:chExt cx="107525" cy="81250"/>
          </a:xfrm>
        </p:grpSpPr>
        <p:sp>
          <p:nvSpPr>
            <p:cNvPr id="460" name="Google Shape;460;p14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14"/>
          <p:cNvSpPr/>
          <p:nvPr/>
        </p:nvSpPr>
        <p:spPr>
          <a:xfrm rot="10800000" flipH="1">
            <a:off x="9000518" y="32876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14"/>
          <p:cNvGrpSpPr/>
          <p:nvPr/>
        </p:nvGrpSpPr>
        <p:grpSpPr>
          <a:xfrm flipH="1">
            <a:off x="7652461" y="4347835"/>
            <a:ext cx="778303" cy="721775"/>
            <a:chOff x="7257133" y="4349290"/>
            <a:chExt cx="856407" cy="794206"/>
          </a:xfrm>
        </p:grpSpPr>
        <p:sp>
          <p:nvSpPr>
            <p:cNvPr id="464" name="Google Shape;464;p14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14"/>
          <p:cNvSpPr/>
          <p:nvPr/>
        </p:nvSpPr>
        <p:spPr>
          <a:xfrm rot="10800000" flipH="1">
            <a:off x="2516218" y="3244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4"/>
          <p:cNvSpPr/>
          <p:nvPr/>
        </p:nvSpPr>
        <p:spPr>
          <a:xfrm rot="10800000" flipH="1">
            <a:off x="8508118" y="3244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4"/>
          <p:cNvSpPr/>
          <p:nvPr/>
        </p:nvSpPr>
        <p:spPr>
          <a:xfrm rot="1748506" flipH="1">
            <a:off x="8401647" y="2360089"/>
            <a:ext cx="812999" cy="492777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4"/>
          <p:cNvSpPr/>
          <p:nvPr/>
        </p:nvSpPr>
        <p:spPr>
          <a:xfrm rot="-3330734" flipH="1">
            <a:off x="-1269912" y="2219454"/>
            <a:ext cx="2472899" cy="149888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14"/>
          <p:cNvGrpSpPr/>
          <p:nvPr/>
        </p:nvGrpSpPr>
        <p:grpSpPr>
          <a:xfrm flipH="1">
            <a:off x="353812" y="4000608"/>
            <a:ext cx="506744" cy="411782"/>
            <a:chOff x="2258225" y="829375"/>
            <a:chExt cx="178500" cy="145050"/>
          </a:xfrm>
        </p:grpSpPr>
        <p:sp>
          <p:nvSpPr>
            <p:cNvPr id="471" name="Google Shape;471;p14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4"/>
          <p:cNvGrpSpPr/>
          <p:nvPr/>
        </p:nvGrpSpPr>
        <p:grpSpPr>
          <a:xfrm rot="10800000" flipH="1">
            <a:off x="402793" y="1910282"/>
            <a:ext cx="408778" cy="308896"/>
            <a:chOff x="4158300" y="1843850"/>
            <a:chExt cx="107525" cy="81250"/>
          </a:xfrm>
        </p:grpSpPr>
        <p:sp>
          <p:nvSpPr>
            <p:cNvPr id="474" name="Google Shape;474;p14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14"/>
          <p:cNvSpPr/>
          <p:nvPr/>
        </p:nvSpPr>
        <p:spPr>
          <a:xfrm rot="-3643582" flipH="1">
            <a:off x="-426848" y="495347"/>
            <a:ext cx="931569" cy="1159641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15"/>
          <p:cNvGrpSpPr/>
          <p:nvPr/>
        </p:nvGrpSpPr>
        <p:grpSpPr>
          <a:xfrm rot="-4459161" flipH="1">
            <a:off x="5655986" y="-1107483"/>
            <a:ext cx="1714776" cy="3157417"/>
            <a:chOff x="-592119" y="630786"/>
            <a:chExt cx="1326071" cy="2441693"/>
          </a:xfrm>
        </p:grpSpPr>
        <p:sp>
          <p:nvSpPr>
            <p:cNvPr id="479" name="Google Shape;479;p15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15"/>
          <p:cNvSpPr/>
          <p:nvPr/>
        </p:nvSpPr>
        <p:spPr>
          <a:xfrm rot="1748491" flipH="1">
            <a:off x="7337800" y="524297"/>
            <a:ext cx="641642" cy="38891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5"/>
          <p:cNvSpPr/>
          <p:nvPr/>
        </p:nvSpPr>
        <p:spPr>
          <a:xfrm rot="2964559" flipH="1">
            <a:off x="7098166" y="-664391"/>
            <a:ext cx="2560435" cy="171520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15"/>
          <p:cNvGrpSpPr/>
          <p:nvPr/>
        </p:nvGrpSpPr>
        <p:grpSpPr>
          <a:xfrm rot="-6541413" flipH="1">
            <a:off x="7130816" y="4724551"/>
            <a:ext cx="408781" cy="308898"/>
            <a:chOff x="4158300" y="1843850"/>
            <a:chExt cx="107525" cy="81250"/>
          </a:xfrm>
        </p:grpSpPr>
        <p:sp>
          <p:nvSpPr>
            <p:cNvPr id="484" name="Google Shape;484;p15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5"/>
          <p:cNvSpPr/>
          <p:nvPr/>
        </p:nvSpPr>
        <p:spPr>
          <a:xfrm rot="10800000" flipH="1">
            <a:off x="8862620" y="335592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15"/>
          <p:cNvGrpSpPr/>
          <p:nvPr/>
        </p:nvGrpSpPr>
        <p:grpSpPr>
          <a:xfrm flipH="1">
            <a:off x="227038" y="4173060"/>
            <a:ext cx="778303" cy="721775"/>
            <a:chOff x="7257133" y="4349290"/>
            <a:chExt cx="856407" cy="794206"/>
          </a:xfrm>
        </p:grpSpPr>
        <p:sp>
          <p:nvSpPr>
            <p:cNvPr id="488" name="Google Shape;488;p15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5"/>
          <p:cNvGrpSpPr/>
          <p:nvPr/>
        </p:nvGrpSpPr>
        <p:grpSpPr>
          <a:xfrm rot="10800000" flipH="1">
            <a:off x="449670" y="2493020"/>
            <a:ext cx="408778" cy="308896"/>
            <a:chOff x="4158300" y="1843850"/>
            <a:chExt cx="107525" cy="81250"/>
          </a:xfrm>
        </p:grpSpPr>
        <p:sp>
          <p:nvSpPr>
            <p:cNvPr id="491" name="Google Shape;491;p15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15"/>
          <p:cNvSpPr/>
          <p:nvPr/>
        </p:nvSpPr>
        <p:spPr>
          <a:xfrm rot="10800000" flipH="1">
            <a:off x="8862620" y="58962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5"/>
          <p:cNvSpPr/>
          <p:nvPr/>
        </p:nvSpPr>
        <p:spPr>
          <a:xfrm flipH="1">
            <a:off x="8697790" y="2673583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5"/>
          <p:cNvSpPr/>
          <p:nvPr/>
        </p:nvSpPr>
        <p:spPr>
          <a:xfrm flipH="1">
            <a:off x="2910390" y="352420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5"/>
          <p:cNvSpPr txBox="1">
            <a:spLocks noGrp="1"/>
          </p:cNvSpPr>
          <p:nvPr>
            <p:ph type="title"/>
          </p:nvPr>
        </p:nvSpPr>
        <p:spPr>
          <a:xfrm>
            <a:off x="3423225" y="2903350"/>
            <a:ext cx="4909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7" name="Google Shape;497;p15"/>
          <p:cNvSpPr txBox="1">
            <a:spLocks noGrp="1"/>
          </p:cNvSpPr>
          <p:nvPr>
            <p:ph type="subTitle" idx="1"/>
          </p:nvPr>
        </p:nvSpPr>
        <p:spPr>
          <a:xfrm>
            <a:off x="3423248" y="1443175"/>
            <a:ext cx="4909200" cy="15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6"/>
          <p:cNvSpPr/>
          <p:nvPr/>
        </p:nvSpPr>
        <p:spPr>
          <a:xfrm rot="3786620">
            <a:off x="-1361416" y="4066827"/>
            <a:ext cx="2422593" cy="1417046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3802376">
            <a:off x="7562379" y="944564"/>
            <a:ext cx="2787847" cy="91216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>
            <a:off x="7540725" y="-593437"/>
            <a:ext cx="2472885" cy="149887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16"/>
          <p:cNvGrpSpPr/>
          <p:nvPr/>
        </p:nvGrpSpPr>
        <p:grpSpPr>
          <a:xfrm>
            <a:off x="342595" y="139895"/>
            <a:ext cx="687037" cy="391090"/>
            <a:chOff x="2658175" y="354850"/>
            <a:chExt cx="362725" cy="206500"/>
          </a:xfrm>
        </p:grpSpPr>
        <p:sp>
          <p:nvSpPr>
            <p:cNvPr id="503" name="Google Shape;503;p16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16"/>
          <p:cNvGrpSpPr/>
          <p:nvPr/>
        </p:nvGrpSpPr>
        <p:grpSpPr>
          <a:xfrm>
            <a:off x="120505" y="874120"/>
            <a:ext cx="408778" cy="308896"/>
            <a:chOff x="4158300" y="1843850"/>
            <a:chExt cx="107525" cy="81250"/>
          </a:xfrm>
        </p:grpSpPr>
        <p:sp>
          <p:nvSpPr>
            <p:cNvPr id="519" name="Google Shape;519;p16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16"/>
          <p:cNvGrpSpPr/>
          <p:nvPr/>
        </p:nvGrpSpPr>
        <p:grpSpPr>
          <a:xfrm rot="5400000">
            <a:off x="530580" y="4701895"/>
            <a:ext cx="408778" cy="308896"/>
            <a:chOff x="4158300" y="1843850"/>
            <a:chExt cx="107525" cy="81250"/>
          </a:xfrm>
        </p:grpSpPr>
        <p:sp>
          <p:nvSpPr>
            <p:cNvPr id="522" name="Google Shape;522;p16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16"/>
          <p:cNvGrpSpPr/>
          <p:nvPr/>
        </p:nvGrpSpPr>
        <p:grpSpPr>
          <a:xfrm>
            <a:off x="8510170" y="1869933"/>
            <a:ext cx="506744" cy="411782"/>
            <a:chOff x="2258225" y="829375"/>
            <a:chExt cx="178500" cy="145050"/>
          </a:xfrm>
        </p:grpSpPr>
        <p:sp>
          <p:nvSpPr>
            <p:cNvPr id="525" name="Google Shape;525;p16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" name="Google Shape;527;p16"/>
          <p:cNvSpPr/>
          <p:nvPr/>
        </p:nvSpPr>
        <p:spPr>
          <a:xfrm rot="6625696">
            <a:off x="8466781" y="4260298"/>
            <a:ext cx="897565" cy="737308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636096">
            <a:off x="7295616" y="4741418"/>
            <a:ext cx="1764900" cy="57742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4803831">
            <a:off x="-1383912" y="3317362"/>
            <a:ext cx="2472900" cy="106911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" name="Google Shape;530;p16"/>
          <p:cNvGrpSpPr/>
          <p:nvPr/>
        </p:nvGrpSpPr>
        <p:grpSpPr>
          <a:xfrm>
            <a:off x="8532530" y="4126570"/>
            <a:ext cx="408778" cy="308896"/>
            <a:chOff x="4158300" y="1843850"/>
            <a:chExt cx="107525" cy="81250"/>
          </a:xfrm>
        </p:grpSpPr>
        <p:sp>
          <p:nvSpPr>
            <p:cNvPr id="531" name="Google Shape;531;p16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48645" y="3955904"/>
            <a:ext cx="177431" cy="205536"/>
          </a:xfrm>
          <a:custGeom>
            <a:avLst/>
            <a:gdLst/>
            <a:ahLst/>
            <a:cxnLst/>
            <a:rect l="l" t="t" r="r" b="b"/>
            <a:pathLst>
              <a:path w="2500" h="2896" extrusionOk="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 txBox="1">
            <a:spLocks noGrp="1"/>
          </p:cNvSpPr>
          <p:nvPr>
            <p:ph type="title"/>
          </p:nvPr>
        </p:nvSpPr>
        <p:spPr>
          <a:xfrm>
            <a:off x="856050" y="423225"/>
            <a:ext cx="7431000" cy="7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7"/>
          <p:cNvSpPr txBox="1">
            <a:spLocks noGrp="1"/>
          </p:cNvSpPr>
          <p:nvPr>
            <p:ph type="title"/>
          </p:nvPr>
        </p:nvSpPr>
        <p:spPr>
          <a:xfrm>
            <a:off x="856050" y="423225"/>
            <a:ext cx="7431000" cy="7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7"/>
          <p:cNvSpPr/>
          <p:nvPr/>
        </p:nvSpPr>
        <p:spPr>
          <a:xfrm rot="-1748533">
            <a:off x="8164396" y="-1267995"/>
            <a:ext cx="3176423" cy="2319132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17"/>
          <p:cNvGrpSpPr/>
          <p:nvPr/>
        </p:nvGrpSpPr>
        <p:grpSpPr>
          <a:xfrm rot="6164214">
            <a:off x="460393" y="3756701"/>
            <a:ext cx="1714769" cy="3157403"/>
            <a:chOff x="-592119" y="630786"/>
            <a:chExt cx="1326071" cy="2441693"/>
          </a:xfrm>
        </p:grpSpPr>
        <p:sp>
          <p:nvSpPr>
            <p:cNvPr id="539" name="Google Shape;539;p17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17"/>
          <p:cNvSpPr/>
          <p:nvPr/>
        </p:nvSpPr>
        <p:spPr>
          <a:xfrm rot="-1748491">
            <a:off x="767311" y="-151141"/>
            <a:ext cx="641642" cy="38891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7"/>
          <p:cNvSpPr/>
          <p:nvPr/>
        </p:nvSpPr>
        <p:spPr>
          <a:xfrm rot="3330734">
            <a:off x="7941264" y="4648954"/>
            <a:ext cx="2472899" cy="149888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7"/>
          <p:cNvSpPr/>
          <p:nvPr/>
        </p:nvSpPr>
        <p:spPr>
          <a:xfrm rot="-2964559">
            <a:off x="-870898" y="-1222079"/>
            <a:ext cx="2560435" cy="171520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17"/>
          <p:cNvGrpSpPr/>
          <p:nvPr/>
        </p:nvGrpSpPr>
        <p:grpSpPr>
          <a:xfrm>
            <a:off x="8484407" y="4603995"/>
            <a:ext cx="506744" cy="411782"/>
            <a:chOff x="2258225" y="829375"/>
            <a:chExt cx="178500" cy="145050"/>
          </a:xfrm>
        </p:grpSpPr>
        <p:sp>
          <p:nvSpPr>
            <p:cNvPr id="545" name="Google Shape;545;p17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7"/>
          <p:cNvGrpSpPr/>
          <p:nvPr/>
        </p:nvGrpSpPr>
        <p:grpSpPr>
          <a:xfrm rot="6541413">
            <a:off x="786581" y="4693113"/>
            <a:ext cx="408781" cy="308898"/>
            <a:chOff x="4158300" y="1843850"/>
            <a:chExt cx="107525" cy="81250"/>
          </a:xfrm>
        </p:grpSpPr>
        <p:sp>
          <p:nvSpPr>
            <p:cNvPr id="548" name="Google Shape;548;p17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7"/>
          <p:cNvSpPr/>
          <p:nvPr/>
        </p:nvSpPr>
        <p:spPr>
          <a:xfrm rot="10800000">
            <a:off x="275010" y="31352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17"/>
          <p:cNvGrpSpPr/>
          <p:nvPr/>
        </p:nvGrpSpPr>
        <p:grpSpPr>
          <a:xfrm>
            <a:off x="12" y="4071110"/>
            <a:ext cx="778303" cy="721775"/>
            <a:chOff x="7257133" y="4349290"/>
            <a:chExt cx="856407" cy="794206"/>
          </a:xfrm>
        </p:grpSpPr>
        <p:sp>
          <p:nvSpPr>
            <p:cNvPr id="552" name="Google Shape;552;p17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17"/>
          <p:cNvGrpSpPr/>
          <p:nvPr/>
        </p:nvGrpSpPr>
        <p:grpSpPr>
          <a:xfrm rot="10800000">
            <a:off x="8533405" y="2661895"/>
            <a:ext cx="408778" cy="308896"/>
            <a:chOff x="4158300" y="1843850"/>
            <a:chExt cx="107525" cy="81250"/>
          </a:xfrm>
        </p:grpSpPr>
        <p:sp>
          <p:nvSpPr>
            <p:cNvPr id="555" name="Google Shape;555;p17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17"/>
          <p:cNvSpPr/>
          <p:nvPr/>
        </p:nvSpPr>
        <p:spPr>
          <a:xfrm rot="10800000">
            <a:off x="275010" y="3689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7"/>
          <p:cNvSpPr/>
          <p:nvPr/>
        </p:nvSpPr>
        <p:spPr>
          <a:xfrm>
            <a:off x="341511" y="2452945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7"/>
          <p:cNvSpPr/>
          <p:nvPr/>
        </p:nvSpPr>
        <p:spPr>
          <a:xfrm>
            <a:off x="8328148" y="131783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8"/>
          <p:cNvSpPr txBox="1">
            <a:spLocks noGrp="1"/>
          </p:cNvSpPr>
          <p:nvPr>
            <p:ph type="title"/>
          </p:nvPr>
        </p:nvSpPr>
        <p:spPr>
          <a:xfrm>
            <a:off x="4578775" y="1333288"/>
            <a:ext cx="3852000" cy="17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8"/>
          <p:cNvSpPr txBox="1">
            <a:spLocks noGrp="1"/>
          </p:cNvSpPr>
          <p:nvPr>
            <p:ph type="subTitle" idx="1"/>
          </p:nvPr>
        </p:nvSpPr>
        <p:spPr>
          <a:xfrm>
            <a:off x="4578775" y="3037588"/>
            <a:ext cx="38520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8"/>
          <p:cNvSpPr>
            <a:spLocks noGrp="1"/>
          </p:cNvSpPr>
          <p:nvPr>
            <p:ph type="pic" idx="2"/>
          </p:nvPr>
        </p:nvSpPr>
        <p:spPr>
          <a:xfrm flipH="1">
            <a:off x="1182525" y="1090800"/>
            <a:ext cx="2910000" cy="2961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18"/>
          <p:cNvSpPr/>
          <p:nvPr/>
        </p:nvSpPr>
        <p:spPr>
          <a:xfrm rot="2256641" flipH="1">
            <a:off x="-1832949" y="-220010"/>
            <a:ext cx="2910421" cy="2273245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8"/>
          <p:cNvSpPr/>
          <p:nvPr/>
        </p:nvSpPr>
        <p:spPr>
          <a:xfrm rot="-5400000" flipH="1">
            <a:off x="-339874" y="1522787"/>
            <a:ext cx="1442213" cy="494388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8"/>
          <p:cNvSpPr/>
          <p:nvPr/>
        </p:nvSpPr>
        <p:spPr>
          <a:xfrm rot="-2505577" flipH="1">
            <a:off x="6716889" y="4532376"/>
            <a:ext cx="2546526" cy="1390049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/>
          <p:nvPr/>
        </p:nvSpPr>
        <p:spPr>
          <a:xfrm rot="-6138481" flipH="1">
            <a:off x="7905802" y="3846538"/>
            <a:ext cx="2546559" cy="1390067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8"/>
          <p:cNvSpPr/>
          <p:nvPr/>
        </p:nvSpPr>
        <p:spPr>
          <a:xfrm rot="2256649" flipH="1">
            <a:off x="-396263" y="-828592"/>
            <a:ext cx="1776795" cy="1406119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8"/>
          <p:cNvSpPr/>
          <p:nvPr/>
        </p:nvSpPr>
        <p:spPr>
          <a:xfrm rot="-3430539" flipH="1">
            <a:off x="-410178" y="3926540"/>
            <a:ext cx="1582833" cy="1970287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8"/>
          <p:cNvSpPr/>
          <p:nvPr/>
        </p:nvSpPr>
        <p:spPr>
          <a:xfrm rot="-9256899" flipH="1">
            <a:off x="8073293" y="382488"/>
            <a:ext cx="2099784" cy="68702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18"/>
          <p:cNvGrpSpPr/>
          <p:nvPr/>
        </p:nvGrpSpPr>
        <p:grpSpPr>
          <a:xfrm flipH="1">
            <a:off x="8701156" y="3860945"/>
            <a:ext cx="408778" cy="308896"/>
            <a:chOff x="4158300" y="1843850"/>
            <a:chExt cx="107525" cy="81250"/>
          </a:xfrm>
        </p:grpSpPr>
        <p:sp>
          <p:nvSpPr>
            <p:cNvPr id="572" name="Google Shape;572;p18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8"/>
          <p:cNvGrpSpPr/>
          <p:nvPr/>
        </p:nvGrpSpPr>
        <p:grpSpPr>
          <a:xfrm rot="-5400000" flipH="1">
            <a:off x="428356" y="4669682"/>
            <a:ext cx="408778" cy="308896"/>
            <a:chOff x="4158300" y="1843850"/>
            <a:chExt cx="107525" cy="81250"/>
          </a:xfrm>
        </p:grpSpPr>
        <p:sp>
          <p:nvSpPr>
            <p:cNvPr id="575" name="Google Shape;575;p18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18"/>
          <p:cNvSpPr/>
          <p:nvPr/>
        </p:nvSpPr>
        <p:spPr>
          <a:xfrm rot="10800000" flipH="1">
            <a:off x="8865578" y="57724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8"/>
          <p:cNvSpPr/>
          <p:nvPr/>
        </p:nvSpPr>
        <p:spPr>
          <a:xfrm rot="10800000" flipH="1">
            <a:off x="8804443" y="119302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18"/>
          <p:cNvGrpSpPr/>
          <p:nvPr/>
        </p:nvGrpSpPr>
        <p:grpSpPr>
          <a:xfrm flipH="1">
            <a:off x="278613" y="3712633"/>
            <a:ext cx="1359481" cy="1348007"/>
            <a:chOff x="1943816" y="843694"/>
            <a:chExt cx="478876" cy="474834"/>
          </a:xfrm>
        </p:grpSpPr>
        <p:sp>
          <p:nvSpPr>
            <p:cNvPr id="580" name="Google Shape;580;p18"/>
            <p:cNvSpPr/>
            <p:nvPr/>
          </p:nvSpPr>
          <p:spPr>
            <a:xfrm>
              <a:off x="2350392" y="843694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1943816" y="1246128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8"/>
          <p:cNvGrpSpPr/>
          <p:nvPr/>
        </p:nvGrpSpPr>
        <p:grpSpPr>
          <a:xfrm flipH="1">
            <a:off x="6795136" y="4687822"/>
            <a:ext cx="778303" cy="721775"/>
            <a:chOff x="7257133" y="4349290"/>
            <a:chExt cx="856407" cy="794206"/>
          </a:xfrm>
        </p:grpSpPr>
        <p:sp>
          <p:nvSpPr>
            <p:cNvPr id="583" name="Google Shape;583;p18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18"/>
          <p:cNvGrpSpPr/>
          <p:nvPr/>
        </p:nvGrpSpPr>
        <p:grpSpPr>
          <a:xfrm flipH="1">
            <a:off x="4392675" y="238845"/>
            <a:ext cx="506744" cy="411782"/>
            <a:chOff x="2258225" y="829375"/>
            <a:chExt cx="178500" cy="145050"/>
          </a:xfrm>
        </p:grpSpPr>
        <p:sp>
          <p:nvSpPr>
            <p:cNvPr id="586" name="Google Shape;586;p18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9"/>
          <p:cNvSpPr/>
          <p:nvPr/>
        </p:nvSpPr>
        <p:spPr>
          <a:xfrm>
            <a:off x="3402376" y="4460200"/>
            <a:ext cx="2888228" cy="1689410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9"/>
          <p:cNvSpPr/>
          <p:nvPr/>
        </p:nvSpPr>
        <p:spPr>
          <a:xfrm rot="6100146">
            <a:off x="-1270013" y="1073616"/>
            <a:ext cx="2658320" cy="869768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9"/>
          <p:cNvSpPr/>
          <p:nvPr/>
        </p:nvSpPr>
        <p:spPr>
          <a:xfrm rot="1826919">
            <a:off x="7777977" y="-204747"/>
            <a:ext cx="2868475" cy="1565789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9"/>
          <p:cNvSpPr/>
          <p:nvPr/>
        </p:nvSpPr>
        <p:spPr>
          <a:xfrm>
            <a:off x="-535494" y="-482800"/>
            <a:ext cx="2472885" cy="149887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9"/>
          <p:cNvSpPr/>
          <p:nvPr/>
        </p:nvSpPr>
        <p:spPr>
          <a:xfrm rot="10636130">
            <a:off x="2190328" y="4827294"/>
            <a:ext cx="2503287" cy="81904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19"/>
          <p:cNvGrpSpPr/>
          <p:nvPr/>
        </p:nvGrpSpPr>
        <p:grpSpPr>
          <a:xfrm>
            <a:off x="660986" y="162182"/>
            <a:ext cx="408778" cy="308896"/>
            <a:chOff x="4158300" y="1843850"/>
            <a:chExt cx="107525" cy="81250"/>
          </a:xfrm>
        </p:grpSpPr>
        <p:sp>
          <p:nvSpPr>
            <p:cNvPr id="595" name="Google Shape;595;p19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9"/>
          <p:cNvGrpSpPr/>
          <p:nvPr/>
        </p:nvGrpSpPr>
        <p:grpSpPr>
          <a:xfrm rot="10800000">
            <a:off x="158786" y="4018170"/>
            <a:ext cx="408778" cy="308896"/>
            <a:chOff x="4158300" y="1843850"/>
            <a:chExt cx="107525" cy="81250"/>
          </a:xfrm>
        </p:grpSpPr>
        <p:sp>
          <p:nvSpPr>
            <p:cNvPr id="598" name="Google Shape;598;p19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19"/>
          <p:cNvSpPr/>
          <p:nvPr/>
        </p:nvSpPr>
        <p:spPr>
          <a:xfrm rot="10800000">
            <a:off x="6646416" y="4806201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9"/>
          <p:cNvSpPr/>
          <p:nvPr/>
        </p:nvSpPr>
        <p:spPr>
          <a:xfrm rot="10800000">
            <a:off x="8462811" y="1016082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9"/>
          <p:cNvSpPr/>
          <p:nvPr/>
        </p:nvSpPr>
        <p:spPr>
          <a:xfrm rot="10800000">
            <a:off x="7723566" y="4256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19"/>
          <p:cNvGrpSpPr/>
          <p:nvPr/>
        </p:nvGrpSpPr>
        <p:grpSpPr>
          <a:xfrm>
            <a:off x="1863851" y="277383"/>
            <a:ext cx="506744" cy="411782"/>
            <a:chOff x="2258225" y="829375"/>
            <a:chExt cx="178500" cy="145050"/>
          </a:xfrm>
        </p:grpSpPr>
        <p:sp>
          <p:nvSpPr>
            <p:cNvPr id="604" name="Google Shape;604;p19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19"/>
          <p:cNvGrpSpPr/>
          <p:nvPr/>
        </p:nvGrpSpPr>
        <p:grpSpPr>
          <a:xfrm>
            <a:off x="5389856" y="4243122"/>
            <a:ext cx="778303" cy="721775"/>
            <a:chOff x="7257133" y="4349290"/>
            <a:chExt cx="856407" cy="794206"/>
          </a:xfrm>
        </p:grpSpPr>
        <p:sp>
          <p:nvSpPr>
            <p:cNvPr id="607" name="Google Shape;607;p19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" name="Google Shape;609;p19"/>
          <p:cNvSpPr/>
          <p:nvPr/>
        </p:nvSpPr>
        <p:spPr>
          <a:xfrm>
            <a:off x="8542756" y="741688"/>
            <a:ext cx="1582816" cy="1970284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9"/>
          <p:cNvSpPr/>
          <p:nvPr/>
        </p:nvSpPr>
        <p:spPr>
          <a:xfrm>
            <a:off x="206776" y="1870779"/>
            <a:ext cx="177431" cy="205536"/>
          </a:xfrm>
          <a:custGeom>
            <a:avLst/>
            <a:gdLst/>
            <a:ahLst/>
            <a:cxnLst/>
            <a:rect l="l" t="t" r="r" b="b"/>
            <a:pathLst>
              <a:path w="2500" h="2896" extrusionOk="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9"/>
          <p:cNvSpPr txBox="1">
            <a:spLocks noGrp="1"/>
          </p:cNvSpPr>
          <p:nvPr>
            <p:ph type="title"/>
          </p:nvPr>
        </p:nvSpPr>
        <p:spPr>
          <a:xfrm>
            <a:off x="720000" y="1526503"/>
            <a:ext cx="3597900" cy="11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9"/>
          <p:cNvSpPr txBox="1">
            <a:spLocks noGrp="1"/>
          </p:cNvSpPr>
          <p:nvPr>
            <p:ph type="subTitle" idx="1"/>
          </p:nvPr>
        </p:nvSpPr>
        <p:spPr>
          <a:xfrm>
            <a:off x="720000" y="2614963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20"/>
          <p:cNvGrpSpPr/>
          <p:nvPr/>
        </p:nvGrpSpPr>
        <p:grpSpPr>
          <a:xfrm rot="5820067">
            <a:off x="5341854" y="-1259650"/>
            <a:ext cx="1772247" cy="3263237"/>
            <a:chOff x="-592119" y="630786"/>
            <a:chExt cx="1326071" cy="2441693"/>
          </a:xfrm>
        </p:grpSpPr>
        <p:sp>
          <p:nvSpPr>
            <p:cNvPr id="615" name="Google Shape;615;p20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20"/>
          <p:cNvGrpSpPr/>
          <p:nvPr/>
        </p:nvGrpSpPr>
        <p:grpSpPr>
          <a:xfrm>
            <a:off x="-439719" y="419586"/>
            <a:ext cx="1326071" cy="2441693"/>
            <a:chOff x="-592119" y="630786"/>
            <a:chExt cx="1326071" cy="2441693"/>
          </a:xfrm>
        </p:grpSpPr>
        <p:sp>
          <p:nvSpPr>
            <p:cNvPr id="618" name="Google Shape;618;p20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20"/>
          <p:cNvGrpSpPr/>
          <p:nvPr/>
        </p:nvGrpSpPr>
        <p:grpSpPr>
          <a:xfrm rot="3643589">
            <a:off x="8183684" y="3398848"/>
            <a:ext cx="1575322" cy="1846803"/>
            <a:chOff x="4285725" y="4802375"/>
            <a:chExt cx="514700" cy="603400"/>
          </a:xfrm>
        </p:grpSpPr>
        <p:sp>
          <p:nvSpPr>
            <p:cNvPr id="621" name="Google Shape;621;p20"/>
            <p:cNvSpPr/>
            <p:nvPr/>
          </p:nvSpPr>
          <p:spPr>
            <a:xfrm>
              <a:off x="4285725" y="4802375"/>
              <a:ext cx="362300" cy="451000"/>
            </a:xfrm>
            <a:custGeom>
              <a:avLst/>
              <a:gdLst/>
              <a:ahLst/>
              <a:cxnLst/>
              <a:rect l="l" t="t" r="r" b="b"/>
              <a:pathLst>
                <a:path w="14492" h="18040" extrusionOk="0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4438125" y="4954775"/>
              <a:ext cx="362300" cy="451000"/>
            </a:xfrm>
            <a:custGeom>
              <a:avLst/>
              <a:gdLst/>
              <a:ahLst/>
              <a:cxnLst/>
              <a:rect l="l" t="t" r="r" b="b"/>
              <a:pathLst>
                <a:path w="14492" h="18040" extrusionOk="0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20"/>
          <p:cNvSpPr/>
          <p:nvPr/>
        </p:nvSpPr>
        <p:spPr>
          <a:xfrm rot="-1748482">
            <a:off x="7904656" y="4795207"/>
            <a:ext cx="763767" cy="462936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0"/>
          <p:cNvSpPr/>
          <p:nvPr/>
        </p:nvSpPr>
        <p:spPr>
          <a:xfrm rot="9609713">
            <a:off x="-673076" y="3896363"/>
            <a:ext cx="1582803" cy="1970297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0"/>
          <p:cNvSpPr/>
          <p:nvPr/>
        </p:nvSpPr>
        <p:spPr>
          <a:xfrm rot="-2964559">
            <a:off x="-91645" y="-584217"/>
            <a:ext cx="2560435" cy="837741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20"/>
          <p:cNvGrpSpPr/>
          <p:nvPr/>
        </p:nvGrpSpPr>
        <p:grpSpPr>
          <a:xfrm>
            <a:off x="8381182" y="279795"/>
            <a:ext cx="687037" cy="391090"/>
            <a:chOff x="2658175" y="354850"/>
            <a:chExt cx="362725" cy="206500"/>
          </a:xfrm>
        </p:grpSpPr>
        <p:sp>
          <p:nvSpPr>
            <p:cNvPr id="627" name="Google Shape;627;p20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20"/>
          <p:cNvGrpSpPr/>
          <p:nvPr/>
        </p:nvGrpSpPr>
        <p:grpSpPr>
          <a:xfrm rot="10800000">
            <a:off x="385680" y="4776482"/>
            <a:ext cx="408778" cy="308896"/>
            <a:chOff x="4158300" y="1843850"/>
            <a:chExt cx="107525" cy="81250"/>
          </a:xfrm>
        </p:grpSpPr>
        <p:sp>
          <p:nvSpPr>
            <p:cNvPr id="643" name="Google Shape;643;p20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20"/>
          <p:cNvSpPr/>
          <p:nvPr/>
        </p:nvSpPr>
        <p:spPr>
          <a:xfrm rot="10800000">
            <a:off x="427410" y="32876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6" name="Google Shape;646;p20"/>
          <p:cNvGrpSpPr/>
          <p:nvPr/>
        </p:nvGrpSpPr>
        <p:grpSpPr>
          <a:xfrm>
            <a:off x="200912" y="1079360"/>
            <a:ext cx="778303" cy="721775"/>
            <a:chOff x="7257133" y="4349290"/>
            <a:chExt cx="856407" cy="794206"/>
          </a:xfrm>
        </p:grpSpPr>
        <p:sp>
          <p:nvSpPr>
            <p:cNvPr id="647" name="Google Shape;647;p20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20"/>
          <p:cNvSpPr/>
          <p:nvPr/>
        </p:nvSpPr>
        <p:spPr>
          <a:xfrm rot="10800000">
            <a:off x="6911710" y="3244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0"/>
          <p:cNvSpPr/>
          <p:nvPr/>
        </p:nvSpPr>
        <p:spPr>
          <a:xfrm rot="10800000">
            <a:off x="919810" y="3244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0"/>
          <p:cNvSpPr/>
          <p:nvPr/>
        </p:nvSpPr>
        <p:spPr>
          <a:xfrm rot="-1748491">
            <a:off x="160036" y="1951084"/>
            <a:ext cx="641642" cy="38891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0"/>
          <p:cNvSpPr/>
          <p:nvPr/>
        </p:nvSpPr>
        <p:spPr>
          <a:xfrm rot="3330734">
            <a:off x="8331864" y="2219454"/>
            <a:ext cx="2472899" cy="149888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0"/>
          <p:cNvGrpSpPr/>
          <p:nvPr/>
        </p:nvGrpSpPr>
        <p:grpSpPr>
          <a:xfrm>
            <a:off x="8674295" y="4000608"/>
            <a:ext cx="506744" cy="411782"/>
            <a:chOff x="2258225" y="829375"/>
            <a:chExt cx="178500" cy="145050"/>
          </a:xfrm>
        </p:grpSpPr>
        <p:sp>
          <p:nvSpPr>
            <p:cNvPr id="654" name="Google Shape;654;p20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0"/>
          <p:cNvGrpSpPr/>
          <p:nvPr/>
        </p:nvGrpSpPr>
        <p:grpSpPr>
          <a:xfrm rot="10800000">
            <a:off x="5049355" y="320895"/>
            <a:ext cx="408778" cy="308896"/>
            <a:chOff x="4158300" y="1843850"/>
            <a:chExt cx="107525" cy="81250"/>
          </a:xfrm>
        </p:grpSpPr>
        <p:sp>
          <p:nvSpPr>
            <p:cNvPr id="657" name="Google Shape;657;p20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20"/>
          <p:cNvSpPr txBox="1">
            <a:spLocks noGrp="1"/>
          </p:cNvSpPr>
          <p:nvPr>
            <p:ph type="title"/>
          </p:nvPr>
        </p:nvSpPr>
        <p:spPr>
          <a:xfrm>
            <a:off x="4837200" y="1965850"/>
            <a:ext cx="3593400" cy="7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0"/>
          <p:cNvSpPr txBox="1">
            <a:spLocks noGrp="1"/>
          </p:cNvSpPr>
          <p:nvPr>
            <p:ph type="subTitle" idx="1"/>
          </p:nvPr>
        </p:nvSpPr>
        <p:spPr>
          <a:xfrm>
            <a:off x="4837375" y="2562000"/>
            <a:ext cx="35934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3"/>
          <p:cNvGrpSpPr/>
          <p:nvPr/>
        </p:nvGrpSpPr>
        <p:grpSpPr>
          <a:xfrm rot="4459161">
            <a:off x="1873790" y="-1328121"/>
            <a:ext cx="1714776" cy="3157417"/>
            <a:chOff x="-592119" y="630786"/>
            <a:chExt cx="1326071" cy="2441693"/>
          </a:xfrm>
        </p:grpSpPr>
        <p:sp>
          <p:nvSpPr>
            <p:cNvPr id="59" name="Google Shape;59;p3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 rot="-1748491">
            <a:off x="1265111" y="303659"/>
            <a:ext cx="641642" cy="38891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-2964559">
            <a:off x="-414048" y="-885029"/>
            <a:ext cx="2560435" cy="171520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3"/>
          <p:cNvGrpSpPr/>
          <p:nvPr/>
        </p:nvGrpSpPr>
        <p:grpSpPr>
          <a:xfrm rot="6541413">
            <a:off x="1704956" y="4503913"/>
            <a:ext cx="408781" cy="308898"/>
            <a:chOff x="4158300" y="1843850"/>
            <a:chExt cx="107525" cy="81250"/>
          </a:xfrm>
        </p:grpSpPr>
        <p:sp>
          <p:nvSpPr>
            <p:cNvPr id="64" name="Google Shape;64;p3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3"/>
          <p:cNvSpPr/>
          <p:nvPr/>
        </p:nvSpPr>
        <p:spPr>
          <a:xfrm rot="10800000">
            <a:off x="275010" y="31352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3"/>
          <p:cNvGrpSpPr/>
          <p:nvPr/>
        </p:nvGrpSpPr>
        <p:grpSpPr>
          <a:xfrm rot="10800000">
            <a:off x="8386105" y="2272382"/>
            <a:ext cx="408778" cy="308896"/>
            <a:chOff x="4158300" y="1843850"/>
            <a:chExt cx="107525" cy="81250"/>
          </a:xfrm>
        </p:grpSpPr>
        <p:sp>
          <p:nvSpPr>
            <p:cNvPr id="68" name="Google Shape;68;p3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 rot="10800000">
            <a:off x="275010" y="3689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341511" y="2452945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734975" y="2397825"/>
            <a:ext cx="4248600" cy="7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3809550" y="1188475"/>
            <a:ext cx="1173900" cy="108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734975" y="3132050"/>
            <a:ext cx="42486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1"/>
          <p:cNvSpPr/>
          <p:nvPr/>
        </p:nvSpPr>
        <p:spPr>
          <a:xfrm rot="-1748533">
            <a:off x="-774879" y="-579695"/>
            <a:ext cx="3176423" cy="2319132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1"/>
          <p:cNvSpPr/>
          <p:nvPr/>
        </p:nvSpPr>
        <p:spPr>
          <a:xfrm rot="2700000">
            <a:off x="8463798" y="3214480"/>
            <a:ext cx="1819117" cy="2264482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1"/>
          <p:cNvSpPr/>
          <p:nvPr/>
        </p:nvSpPr>
        <p:spPr>
          <a:xfrm rot="-1748492">
            <a:off x="1360131" y="281449"/>
            <a:ext cx="1372124" cy="831675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1"/>
          <p:cNvSpPr/>
          <p:nvPr/>
        </p:nvSpPr>
        <p:spPr>
          <a:xfrm rot="-1296524">
            <a:off x="6898065" y="4237798"/>
            <a:ext cx="2472904" cy="1498883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21"/>
          <p:cNvGrpSpPr/>
          <p:nvPr/>
        </p:nvGrpSpPr>
        <p:grpSpPr>
          <a:xfrm>
            <a:off x="6624445" y="4603995"/>
            <a:ext cx="1878344" cy="411782"/>
            <a:chOff x="1775080" y="829375"/>
            <a:chExt cx="661645" cy="145050"/>
          </a:xfrm>
        </p:grpSpPr>
        <p:sp>
          <p:nvSpPr>
            <p:cNvPr id="667" name="Google Shape;667;p21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1775080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21"/>
          <p:cNvGrpSpPr/>
          <p:nvPr/>
        </p:nvGrpSpPr>
        <p:grpSpPr>
          <a:xfrm rot="6541413">
            <a:off x="508844" y="4397088"/>
            <a:ext cx="408781" cy="308898"/>
            <a:chOff x="4158300" y="1843850"/>
            <a:chExt cx="107525" cy="81250"/>
          </a:xfrm>
        </p:grpSpPr>
        <p:sp>
          <p:nvSpPr>
            <p:cNvPr id="670" name="Google Shape;670;p21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Google Shape;672;p21"/>
          <p:cNvSpPr/>
          <p:nvPr/>
        </p:nvSpPr>
        <p:spPr>
          <a:xfrm rot="10800000">
            <a:off x="316810" y="252417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" name="Google Shape;673;p21"/>
          <p:cNvGrpSpPr/>
          <p:nvPr/>
        </p:nvGrpSpPr>
        <p:grpSpPr>
          <a:xfrm>
            <a:off x="8365687" y="3230460"/>
            <a:ext cx="778303" cy="721775"/>
            <a:chOff x="7257133" y="4349290"/>
            <a:chExt cx="856407" cy="794206"/>
          </a:xfrm>
        </p:grpSpPr>
        <p:sp>
          <p:nvSpPr>
            <p:cNvPr id="674" name="Google Shape;674;p21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1"/>
          <p:cNvSpPr/>
          <p:nvPr/>
        </p:nvSpPr>
        <p:spPr>
          <a:xfrm>
            <a:off x="584036" y="1758820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1"/>
          <p:cNvSpPr/>
          <p:nvPr/>
        </p:nvSpPr>
        <p:spPr>
          <a:xfrm>
            <a:off x="8730961" y="869020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1"/>
          <p:cNvSpPr/>
          <p:nvPr/>
        </p:nvSpPr>
        <p:spPr>
          <a:xfrm rot="-1748492">
            <a:off x="-903744" y="888049"/>
            <a:ext cx="1372124" cy="831675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21"/>
          <p:cNvGrpSpPr/>
          <p:nvPr/>
        </p:nvGrpSpPr>
        <p:grpSpPr>
          <a:xfrm rot="6541413">
            <a:off x="8568231" y="1360813"/>
            <a:ext cx="408781" cy="308898"/>
            <a:chOff x="4158300" y="1843850"/>
            <a:chExt cx="107525" cy="81250"/>
          </a:xfrm>
        </p:grpSpPr>
        <p:sp>
          <p:nvSpPr>
            <p:cNvPr id="680" name="Google Shape;680;p21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1"/>
          <p:cNvSpPr/>
          <p:nvPr/>
        </p:nvSpPr>
        <p:spPr>
          <a:xfrm rot="4435649">
            <a:off x="-338571" y="3735961"/>
            <a:ext cx="1819131" cy="2264499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1"/>
          <p:cNvSpPr/>
          <p:nvPr/>
        </p:nvSpPr>
        <p:spPr>
          <a:xfrm rot="-1748498">
            <a:off x="7854926" y="-348238"/>
            <a:ext cx="1799811" cy="831675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21"/>
          <p:cNvGrpSpPr/>
          <p:nvPr/>
        </p:nvGrpSpPr>
        <p:grpSpPr>
          <a:xfrm rot="-640526">
            <a:off x="615896" y="2465292"/>
            <a:ext cx="723315" cy="411784"/>
            <a:chOff x="2658175" y="354850"/>
            <a:chExt cx="362725" cy="206500"/>
          </a:xfrm>
        </p:grpSpPr>
        <p:sp>
          <p:nvSpPr>
            <p:cNvPr id="685" name="Google Shape;685;p21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21"/>
          <p:cNvSpPr/>
          <p:nvPr/>
        </p:nvSpPr>
        <p:spPr>
          <a:xfrm>
            <a:off x="1758691" y="4744904"/>
            <a:ext cx="574995" cy="601019"/>
          </a:xfrm>
          <a:custGeom>
            <a:avLst/>
            <a:gdLst/>
            <a:ahLst/>
            <a:cxnLst/>
            <a:rect l="l" t="t" r="r" b="b"/>
            <a:pathLst>
              <a:path w="6783" h="7090" extrusionOk="0">
                <a:moveTo>
                  <a:pt x="3113" y="1217"/>
                </a:moveTo>
                <a:cubicBezTo>
                  <a:pt x="3471" y="1424"/>
                  <a:pt x="3817" y="1655"/>
                  <a:pt x="4145" y="1906"/>
                </a:cubicBezTo>
                <a:cubicBezTo>
                  <a:pt x="4163" y="2286"/>
                  <a:pt x="4194" y="2670"/>
                  <a:pt x="4165" y="3050"/>
                </a:cubicBezTo>
                <a:cubicBezTo>
                  <a:pt x="3892" y="3283"/>
                  <a:pt x="3618" y="3523"/>
                  <a:pt x="3341" y="3759"/>
                </a:cubicBezTo>
                <a:cubicBezTo>
                  <a:pt x="2987" y="3491"/>
                  <a:pt x="2621" y="3246"/>
                  <a:pt x="2237" y="3021"/>
                </a:cubicBezTo>
                <a:cubicBezTo>
                  <a:pt x="2234" y="2690"/>
                  <a:pt x="2214" y="2358"/>
                  <a:pt x="2174" y="2027"/>
                </a:cubicBezTo>
                <a:lnTo>
                  <a:pt x="3113" y="1217"/>
                </a:lnTo>
                <a:close/>
                <a:moveTo>
                  <a:pt x="4327" y="3234"/>
                </a:moveTo>
                <a:cubicBezTo>
                  <a:pt x="4684" y="3442"/>
                  <a:pt x="5027" y="3670"/>
                  <a:pt x="5356" y="3917"/>
                </a:cubicBezTo>
                <a:cubicBezTo>
                  <a:pt x="5364" y="4278"/>
                  <a:pt x="5359" y="4635"/>
                  <a:pt x="5330" y="4993"/>
                </a:cubicBezTo>
                <a:cubicBezTo>
                  <a:pt x="5027" y="5229"/>
                  <a:pt x="4768" y="5514"/>
                  <a:pt x="4462" y="5742"/>
                </a:cubicBezTo>
                <a:cubicBezTo>
                  <a:pt x="4085" y="5529"/>
                  <a:pt x="3687" y="5330"/>
                  <a:pt x="3373" y="5039"/>
                </a:cubicBezTo>
                <a:cubicBezTo>
                  <a:pt x="3402" y="4704"/>
                  <a:pt x="3413" y="4364"/>
                  <a:pt x="3405" y="4030"/>
                </a:cubicBezTo>
                <a:cubicBezTo>
                  <a:pt x="3713" y="3765"/>
                  <a:pt x="4021" y="3500"/>
                  <a:pt x="4327" y="3234"/>
                </a:cubicBezTo>
                <a:close/>
                <a:moveTo>
                  <a:pt x="2122" y="3237"/>
                </a:moveTo>
                <a:cubicBezTo>
                  <a:pt x="2479" y="3445"/>
                  <a:pt x="2822" y="3673"/>
                  <a:pt x="3151" y="3920"/>
                </a:cubicBezTo>
                <a:cubicBezTo>
                  <a:pt x="3165" y="4301"/>
                  <a:pt x="3154" y="4675"/>
                  <a:pt x="3116" y="5050"/>
                </a:cubicBezTo>
                <a:cubicBezTo>
                  <a:pt x="2811" y="5295"/>
                  <a:pt x="2508" y="5543"/>
                  <a:pt x="2203" y="5785"/>
                </a:cubicBezTo>
                <a:cubicBezTo>
                  <a:pt x="1868" y="5583"/>
                  <a:pt x="1554" y="5353"/>
                  <a:pt x="1272" y="5085"/>
                </a:cubicBezTo>
                <a:cubicBezTo>
                  <a:pt x="1272" y="5082"/>
                  <a:pt x="1269" y="5082"/>
                  <a:pt x="1266" y="5079"/>
                </a:cubicBezTo>
                <a:cubicBezTo>
                  <a:pt x="1226" y="4736"/>
                  <a:pt x="1206" y="4390"/>
                  <a:pt x="1182" y="4047"/>
                </a:cubicBezTo>
                <a:lnTo>
                  <a:pt x="2122" y="3237"/>
                </a:lnTo>
                <a:close/>
                <a:moveTo>
                  <a:pt x="3096" y="1"/>
                </a:moveTo>
                <a:cubicBezTo>
                  <a:pt x="3024" y="1"/>
                  <a:pt x="2978" y="55"/>
                  <a:pt x="2969" y="125"/>
                </a:cubicBezTo>
                <a:cubicBezTo>
                  <a:pt x="2943" y="416"/>
                  <a:pt x="2952" y="707"/>
                  <a:pt x="2992" y="995"/>
                </a:cubicBezTo>
                <a:cubicBezTo>
                  <a:pt x="2655" y="1283"/>
                  <a:pt x="2321" y="1571"/>
                  <a:pt x="1987" y="1865"/>
                </a:cubicBezTo>
                <a:cubicBezTo>
                  <a:pt x="1961" y="1886"/>
                  <a:pt x="1949" y="1917"/>
                  <a:pt x="1949" y="1952"/>
                </a:cubicBezTo>
                <a:cubicBezTo>
                  <a:pt x="1932" y="1972"/>
                  <a:pt x="1923" y="1995"/>
                  <a:pt x="1923" y="2024"/>
                </a:cubicBezTo>
                <a:cubicBezTo>
                  <a:pt x="1964" y="2355"/>
                  <a:pt x="1987" y="2690"/>
                  <a:pt x="1989" y="3024"/>
                </a:cubicBezTo>
                <a:cubicBezTo>
                  <a:pt x="1670" y="3301"/>
                  <a:pt x="1344" y="3580"/>
                  <a:pt x="1024" y="3857"/>
                </a:cubicBezTo>
                <a:cubicBezTo>
                  <a:pt x="739" y="3753"/>
                  <a:pt x="459" y="3644"/>
                  <a:pt x="174" y="3540"/>
                </a:cubicBezTo>
                <a:cubicBezTo>
                  <a:pt x="163" y="3535"/>
                  <a:pt x="151" y="3533"/>
                  <a:pt x="140" y="3533"/>
                </a:cubicBezTo>
                <a:cubicBezTo>
                  <a:pt x="88" y="3533"/>
                  <a:pt x="35" y="3576"/>
                  <a:pt x="18" y="3624"/>
                </a:cubicBezTo>
                <a:cubicBezTo>
                  <a:pt x="1" y="3690"/>
                  <a:pt x="44" y="3747"/>
                  <a:pt x="105" y="3771"/>
                </a:cubicBezTo>
                <a:cubicBezTo>
                  <a:pt x="378" y="3874"/>
                  <a:pt x="658" y="3975"/>
                  <a:pt x="932" y="4082"/>
                </a:cubicBezTo>
                <a:cubicBezTo>
                  <a:pt x="952" y="4431"/>
                  <a:pt x="975" y="4776"/>
                  <a:pt x="1018" y="5122"/>
                </a:cubicBezTo>
                <a:cubicBezTo>
                  <a:pt x="1021" y="5157"/>
                  <a:pt x="1038" y="5194"/>
                  <a:pt x="1067" y="5214"/>
                </a:cubicBezTo>
                <a:cubicBezTo>
                  <a:pt x="1076" y="5229"/>
                  <a:pt x="1082" y="5240"/>
                  <a:pt x="1096" y="5255"/>
                </a:cubicBezTo>
                <a:cubicBezTo>
                  <a:pt x="1410" y="5552"/>
                  <a:pt x="1759" y="5811"/>
                  <a:pt x="2134" y="6027"/>
                </a:cubicBezTo>
                <a:cubicBezTo>
                  <a:pt x="2154" y="6038"/>
                  <a:pt x="2173" y="6043"/>
                  <a:pt x="2191" y="6043"/>
                </a:cubicBezTo>
                <a:cubicBezTo>
                  <a:pt x="2201" y="6043"/>
                  <a:pt x="2211" y="6042"/>
                  <a:pt x="2220" y="6039"/>
                </a:cubicBezTo>
                <a:cubicBezTo>
                  <a:pt x="2252" y="6039"/>
                  <a:pt x="2286" y="6030"/>
                  <a:pt x="2315" y="6007"/>
                </a:cubicBezTo>
                <a:cubicBezTo>
                  <a:pt x="2626" y="5759"/>
                  <a:pt x="2938" y="5508"/>
                  <a:pt x="3246" y="5258"/>
                </a:cubicBezTo>
                <a:cubicBezTo>
                  <a:pt x="3572" y="5543"/>
                  <a:pt x="3972" y="5745"/>
                  <a:pt x="4347" y="5958"/>
                </a:cubicBezTo>
                <a:cubicBezTo>
                  <a:pt x="4379" y="6295"/>
                  <a:pt x="4399" y="6635"/>
                  <a:pt x="4405" y="6973"/>
                </a:cubicBezTo>
                <a:cubicBezTo>
                  <a:pt x="4406" y="7050"/>
                  <a:pt x="4469" y="7089"/>
                  <a:pt x="4531" y="7089"/>
                </a:cubicBezTo>
                <a:cubicBezTo>
                  <a:pt x="4593" y="7089"/>
                  <a:pt x="4654" y="7050"/>
                  <a:pt x="4653" y="6973"/>
                </a:cubicBezTo>
                <a:cubicBezTo>
                  <a:pt x="4650" y="6630"/>
                  <a:pt x="4627" y="6284"/>
                  <a:pt x="4595" y="5944"/>
                </a:cubicBezTo>
                <a:cubicBezTo>
                  <a:pt x="4759" y="5820"/>
                  <a:pt x="4915" y="5687"/>
                  <a:pt x="5068" y="5546"/>
                </a:cubicBezTo>
                <a:cubicBezTo>
                  <a:pt x="5217" y="5405"/>
                  <a:pt x="5370" y="5266"/>
                  <a:pt x="5534" y="5140"/>
                </a:cubicBezTo>
                <a:cubicBezTo>
                  <a:pt x="5560" y="5116"/>
                  <a:pt x="5572" y="5088"/>
                  <a:pt x="5572" y="5056"/>
                </a:cubicBezTo>
                <a:lnTo>
                  <a:pt x="5572" y="5053"/>
                </a:lnTo>
                <a:cubicBezTo>
                  <a:pt x="5604" y="4678"/>
                  <a:pt x="5615" y="4304"/>
                  <a:pt x="5604" y="3929"/>
                </a:cubicBezTo>
                <a:cubicBezTo>
                  <a:pt x="5964" y="3817"/>
                  <a:pt x="6301" y="3641"/>
                  <a:pt x="6676" y="3569"/>
                </a:cubicBezTo>
                <a:cubicBezTo>
                  <a:pt x="6745" y="3557"/>
                  <a:pt x="6782" y="3482"/>
                  <a:pt x="6762" y="3422"/>
                </a:cubicBezTo>
                <a:cubicBezTo>
                  <a:pt x="6748" y="3364"/>
                  <a:pt x="6697" y="3335"/>
                  <a:pt x="6643" y="3335"/>
                </a:cubicBezTo>
                <a:cubicBezTo>
                  <a:pt x="6632" y="3335"/>
                  <a:pt x="6621" y="3336"/>
                  <a:pt x="6609" y="3338"/>
                </a:cubicBezTo>
                <a:cubicBezTo>
                  <a:pt x="6220" y="3410"/>
                  <a:pt x="5866" y="3603"/>
                  <a:pt x="5485" y="3713"/>
                </a:cubicBezTo>
                <a:lnTo>
                  <a:pt x="5480" y="3713"/>
                </a:lnTo>
                <a:cubicBezTo>
                  <a:pt x="5140" y="3456"/>
                  <a:pt x="4785" y="3220"/>
                  <a:pt x="4419" y="3004"/>
                </a:cubicBezTo>
                <a:cubicBezTo>
                  <a:pt x="4439" y="2618"/>
                  <a:pt x="4408" y="2226"/>
                  <a:pt x="4393" y="1839"/>
                </a:cubicBezTo>
                <a:cubicBezTo>
                  <a:pt x="4393" y="1796"/>
                  <a:pt x="4370" y="1767"/>
                  <a:pt x="4341" y="1744"/>
                </a:cubicBezTo>
                <a:cubicBezTo>
                  <a:pt x="4338" y="1741"/>
                  <a:pt x="4338" y="1739"/>
                  <a:pt x="4336" y="1736"/>
                </a:cubicBezTo>
                <a:cubicBezTo>
                  <a:pt x="3987" y="1471"/>
                  <a:pt x="3621" y="1226"/>
                  <a:pt x="3243" y="1004"/>
                </a:cubicBezTo>
                <a:cubicBezTo>
                  <a:pt x="3203" y="713"/>
                  <a:pt x="3197" y="419"/>
                  <a:pt x="3223" y="125"/>
                </a:cubicBezTo>
                <a:cubicBezTo>
                  <a:pt x="3226" y="58"/>
                  <a:pt x="3160" y="1"/>
                  <a:pt x="30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1"/>
          <p:cNvSpPr/>
          <p:nvPr/>
        </p:nvSpPr>
        <p:spPr>
          <a:xfrm>
            <a:off x="7140591" y="-178596"/>
            <a:ext cx="574995" cy="601019"/>
          </a:xfrm>
          <a:custGeom>
            <a:avLst/>
            <a:gdLst/>
            <a:ahLst/>
            <a:cxnLst/>
            <a:rect l="l" t="t" r="r" b="b"/>
            <a:pathLst>
              <a:path w="6783" h="7090" extrusionOk="0">
                <a:moveTo>
                  <a:pt x="3113" y="1217"/>
                </a:moveTo>
                <a:cubicBezTo>
                  <a:pt x="3471" y="1424"/>
                  <a:pt x="3817" y="1655"/>
                  <a:pt x="4145" y="1906"/>
                </a:cubicBezTo>
                <a:cubicBezTo>
                  <a:pt x="4163" y="2286"/>
                  <a:pt x="4194" y="2670"/>
                  <a:pt x="4165" y="3050"/>
                </a:cubicBezTo>
                <a:cubicBezTo>
                  <a:pt x="3892" y="3283"/>
                  <a:pt x="3618" y="3523"/>
                  <a:pt x="3341" y="3759"/>
                </a:cubicBezTo>
                <a:cubicBezTo>
                  <a:pt x="2987" y="3491"/>
                  <a:pt x="2621" y="3246"/>
                  <a:pt x="2237" y="3021"/>
                </a:cubicBezTo>
                <a:cubicBezTo>
                  <a:pt x="2234" y="2690"/>
                  <a:pt x="2214" y="2358"/>
                  <a:pt x="2174" y="2027"/>
                </a:cubicBezTo>
                <a:lnTo>
                  <a:pt x="3113" y="1217"/>
                </a:lnTo>
                <a:close/>
                <a:moveTo>
                  <a:pt x="4327" y="3234"/>
                </a:moveTo>
                <a:cubicBezTo>
                  <a:pt x="4684" y="3442"/>
                  <a:pt x="5027" y="3670"/>
                  <a:pt x="5356" y="3917"/>
                </a:cubicBezTo>
                <a:cubicBezTo>
                  <a:pt x="5364" y="4278"/>
                  <a:pt x="5359" y="4635"/>
                  <a:pt x="5330" y="4993"/>
                </a:cubicBezTo>
                <a:cubicBezTo>
                  <a:pt x="5027" y="5229"/>
                  <a:pt x="4768" y="5514"/>
                  <a:pt x="4462" y="5742"/>
                </a:cubicBezTo>
                <a:cubicBezTo>
                  <a:pt x="4085" y="5529"/>
                  <a:pt x="3687" y="5330"/>
                  <a:pt x="3373" y="5039"/>
                </a:cubicBezTo>
                <a:cubicBezTo>
                  <a:pt x="3402" y="4704"/>
                  <a:pt x="3413" y="4364"/>
                  <a:pt x="3405" y="4030"/>
                </a:cubicBezTo>
                <a:cubicBezTo>
                  <a:pt x="3713" y="3765"/>
                  <a:pt x="4021" y="3500"/>
                  <a:pt x="4327" y="3234"/>
                </a:cubicBezTo>
                <a:close/>
                <a:moveTo>
                  <a:pt x="2122" y="3237"/>
                </a:moveTo>
                <a:cubicBezTo>
                  <a:pt x="2479" y="3445"/>
                  <a:pt x="2822" y="3673"/>
                  <a:pt x="3151" y="3920"/>
                </a:cubicBezTo>
                <a:cubicBezTo>
                  <a:pt x="3165" y="4301"/>
                  <a:pt x="3154" y="4675"/>
                  <a:pt x="3116" y="5050"/>
                </a:cubicBezTo>
                <a:cubicBezTo>
                  <a:pt x="2811" y="5295"/>
                  <a:pt x="2508" y="5543"/>
                  <a:pt x="2203" y="5785"/>
                </a:cubicBezTo>
                <a:cubicBezTo>
                  <a:pt x="1868" y="5583"/>
                  <a:pt x="1554" y="5353"/>
                  <a:pt x="1272" y="5085"/>
                </a:cubicBezTo>
                <a:cubicBezTo>
                  <a:pt x="1272" y="5082"/>
                  <a:pt x="1269" y="5082"/>
                  <a:pt x="1266" y="5079"/>
                </a:cubicBezTo>
                <a:cubicBezTo>
                  <a:pt x="1226" y="4736"/>
                  <a:pt x="1206" y="4390"/>
                  <a:pt x="1182" y="4047"/>
                </a:cubicBezTo>
                <a:lnTo>
                  <a:pt x="2122" y="3237"/>
                </a:lnTo>
                <a:close/>
                <a:moveTo>
                  <a:pt x="3096" y="1"/>
                </a:moveTo>
                <a:cubicBezTo>
                  <a:pt x="3024" y="1"/>
                  <a:pt x="2978" y="55"/>
                  <a:pt x="2969" y="125"/>
                </a:cubicBezTo>
                <a:cubicBezTo>
                  <a:pt x="2943" y="416"/>
                  <a:pt x="2952" y="707"/>
                  <a:pt x="2992" y="995"/>
                </a:cubicBezTo>
                <a:cubicBezTo>
                  <a:pt x="2655" y="1283"/>
                  <a:pt x="2321" y="1571"/>
                  <a:pt x="1987" y="1865"/>
                </a:cubicBezTo>
                <a:cubicBezTo>
                  <a:pt x="1961" y="1886"/>
                  <a:pt x="1949" y="1917"/>
                  <a:pt x="1949" y="1952"/>
                </a:cubicBezTo>
                <a:cubicBezTo>
                  <a:pt x="1932" y="1972"/>
                  <a:pt x="1923" y="1995"/>
                  <a:pt x="1923" y="2024"/>
                </a:cubicBezTo>
                <a:cubicBezTo>
                  <a:pt x="1964" y="2355"/>
                  <a:pt x="1987" y="2690"/>
                  <a:pt x="1989" y="3024"/>
                </a:cubicBezTo>
                <a:cubicBezTo>
                  <a:pt x="1670" y="3301"/>
                  <a:pt x="1344" y="3580"/>
                  <a:pt x="1024" y="3857"/>
                </a:cubicBezTo>
                <a:cubicBezTo>
                  <a:pt x="739" y="3753"/>
                  <a:pt x="459" y="3644"/>
                  <a:pt x="174" y="3540"/>
                </a:cubicBezTo>
                <a:cubicBezTo>
                  <a:pt x="163" y="3535"/>
                  <a:pt x="151" y="3533"/>
                  <a:pt x="140" y="3533"/>
                </a:cubicBezTo>
                <a:cubicBezTo>
                  <a:pt x="88" y="3533"/>
                  <a:pt x="35" y="3576"/>
                  <a:pt x="18" y="3624"/>
                </a:cubicBezTo>
                <a:cubicBezTo>
                  <a:pt x="1" y="3690"/>
                  <a:pt x="44" y="3747"/>
                  <a:pt x="105" y="3771"/>
                </a:cubicBezTo>
                <a:cubicBezTo>
                  <a:pt x="378" y="3874"/>
                  <a:pt x="658" y="3975"/>
                  <a:pt x="932" y="4082"/>
                </a:cubicBezTo>
                <a:cubicBezTo>
                  <a:pt x="952" y="4431"/>
                  <a:pt x="975" y="4776"/>
                  <a:pt x="1018" y="5122"/>
                </a:cubicBezTo>
                <a:cubicBezTo>
                  <a:pt x="1021" y="5157"/>
                  <a:pt x="1038" y="5194"/>
                  <a:pt x="1067" y="5214"/>
                </a:cubicBezTo>
                <a:cubicBezTo>
                  <a:pt x="1076" y="5229"/>
                  <a:pt x="1082" y="5240"/>
                  <a:pt x="1096" y="5255"/>
                </a:cubicBezTo>
                <a:cubicBezTo>
                  <a:pt x="1410" y="5552"/>
                  <a:pt x="1759" y="5811"/>
                  <a:pt x="2134" y="6027"/>
                </a:cubicBezTo>
                <a:cubicBezTo>
                  <a:pt x="2154" y="6038"/>
                  <a:pt x="2173" y="6043"/>
                  <a:pt x="2191" y="6043"/>
                </a:cubicBezTo>
                <a:cubicBezTo>
                  <a:pt x="2201" y="6043"/>
                  <a:pt x="2211" y="6042"/>
                  <a:pt x="2220" y="6039"/>
                </a:cubicBezTo>
                <a:cubicBezTo>
                  <a:pt x="2252" y="6039"/>
                  <a:pt x="2286" y="6030"/>
                  <a:pt x="2315" y="6007"/>
                </a:cubicBezTo>
                <a:cubicBezTo>
                  <a:pt x="2626" y="5759"/>
                  <a:pt x="2938" y="5508"/>
                  <a:pt x="3246" y="5258"/>
                </a:cubicBezTo>
                <a:cubicBezTo>
                  <a:pt x="3572" y="5543"/>
                  <a:pt x="3972" y="5745"/>
                  <a:pt x="4347" y="5958"/>
                </a:cubicBezTo>
                <a:cubicBezTo>
                  <a:pt x="4379" y="6295"/>
                  <a:pt x="4399" y="6635"/>
                  <a:pt x="4405" y="6973"/>
                </a:cubicBezTo>
                <a:cubicBezTo>
                  <a:pt x="4406" y="7050"/>
                  <a:pt x="4469" y="7089"/>
                  <a:pt x="4531" y="7089"/>
                </a:cubicBezTo>
                <a:cubicBezTo>
                  <a:pt x="4593" y="7089"/>
                  <a:pt x="4654" y="7050"/>
                  <a:pt x="4653" y="6973"/>
                </a:cubicBezTo>
                <a:cubicBezTo>
                  <a:pt x="4650" y="6630"/>
                  <a:pt x="4627" y="6284"/>
                  <a:pt x="4595" y="5944"/>
                </a:cubicBezTo>
                <a:cubicBezTo>
                  <a:pt x="4759" y="5820"/>
                  <a:pt x="4915" y="5687"/>
                  <a:pt x="5068" y="5546"/>
                </a:cubicBezTo>
                <a:cubicBezTo>
                  <a:pt x="5217" y="5405"/>
                  <a:pt x="5370" y="5266"/>
                  <a:pt x="5534" y="5140"/>
                </a:cubicBezTo>
                <a:cubicBezTo>
                  <a:pt x="5560" y="5116"/>
                  <a:pt x="5572" y="5088"/>
                  <a:pt x="5572" y="5056"/>
                </a:cubicBezTo>
                <a:lnTo>
                  <a:pt x="5572" y="5053"/>
                </a:lnTo>
                <a:cubicBezTo>
                  <a:pt x="5604" y="4678"/>
                  <a:pt x="5615" y="4304"/>
                  <a:pt x="5604" y="3929"/>
                </a:cubicBezTo>
                <a:cubicBezTo>
                  <a:pt x="5964" y="3817"/>
                  <a:pt x="6301" y="3641"/>
                  <a:pt x="6676" y="3569"/>
                </a:cubicBezTo>
                <a:cubicBezTo>
                  <a:pt x="6745" y="3557"/>
                  <a:pt x="6782" y="3482"/>
                  <a:pt x="6762" y="3422"/>
                </a:cubicBezTo>
                <a:cubicBezTo>
                  <a:pt x="6748" y="3364"/>
                  <a:pt x="6697" y="3335"/>
                  <a:pt x="6643" y="3335"/>
                </a:cubicBezTo>
                <a:cubicBezTo>
                  <a:pt x="6632" y="3335"/>
                  <a:pt x="6621" y="3336"/>
                  <a:pt x="6609" y="3338"/>
                </a:cubicBezTo>
                <a:cubicBezTo>
                  <a:pt x="6220" y="3410"/>
                  <a:pt x="5866" y="3603"/>
                  <a:pt x="5485" y="3713"/>
                </a:cubicBezTo>
                <a:lnTo>
                  <a:pt x="5480" y="3713"/>
                </a:lnTo>
                <a:cubicBezTo>
                  <a:pt x="5140" y="3456"/>
                  <a:pt x="4785" y="3220"/>
                  <a:pt x="4419" y="3004"/>
                </a:cubicBezTo>
                <a:cubicBezTo>
                  <a:pt x="4439" y="2618"/>
                  <a:pt x="4408" y="2226"/>
                  <a:pt x="4393" y="1839"/>
                </a:cubicBezTo>
                <a:cubicBezTo>
                  <a:pt x="4393" y="1796"/>
                  <a:pt x="4370" y="1767"/>
                  <a:pt x="4341" y="1744"/>
                </a:cubicBezTo>
                <a:cubicBezTo>
                  <a:pt x="4338" y="1741"/>
                  <a:pt x="4338" y="1739"/>
                  <a:pt x="4336" y="1736"/>
                </a:cubicBezTo>
                <a:cubicBezTo>
                  <a:pt x="3987" y="1471"/>
                  <a:pt x="3621" y="1226"/>
                  <a:pt x="3243" y="1004"/>
                </a:cubicBezTo>
                <a:cubicBezTo>
                  <a:pt x="3203" y="713"/>
                  <a:pt x="3197" y="419"/>
                  <a:pt x="3223" y="125"/>
                </a:cubicBezTo>
                <a:cubicBezTo>
                  <a:pt x="3226" y="58"/>
                  <a:pt x="3160" y="1"/>
                  <a:pt x="30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1"/>
          <p:cNvSpPr/>
          <p:nvPr/>
        </p:nvSpPr>
        <p:spPr>
          <a:xfrm>
            <a:off x="4366711" y="102845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21"/>
          <p:cNvGrpSpPr/>
          <p:nvPr/>
        </p:nvGrpSpPr>
        <p:grpSpPr>
          <a:xfrm rot="6541413">
            <a:off x="4445056" y="4533438"/>
            <a:ext cx="408781" cy="308898"/>
            <a:chOff x="4158300" y="1843850"/>
            <a:chExt cx="107525" cy="81250"/>
          </a:xfrm>
        </p:grpSpPr>
        <p:sp>
          <p:nvSpPr>
            <p:cNvPr id="704" name="Google Shape;704;p21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21"/>
          <p:cNvSpPr txBox="1">
            <a:spLocks noGrp="1"/>
          </p:cNvSpPr>
          <p:nvPr>
            <p:ph type="title"/>
          </p:nvPr>
        </p:nvSpPr>
        <p:spPr>
          <a:xfrm>
            <a:off x="2003400" y="1521975"/>
            <a:ext cx="51372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400" b="0">
                <a:latin typeface="Grandstander ExtraBold"/>
                <a:ea typeface="Grandstander ExtraBold"/>
                <a:cs typeface="Grandstander ExtraBold"/>
                <a:sym typeface="Grandstand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7" name="Google Shape;707;p21"/>
          <p:cNvSpPr txBox="1">
            <a:spLocks noGrp="1"/>
          </p:cNvSpPr>
          <p:nvPr>
            <p:ph type="subTitle" idx="1"/>
          </p:nvPr>
        </p:nvSpPr>
        <p:spPr>
          <a:xfrm>
            <a:off x="2003400" y="2354650"/>
            <a:ext cx="5137200" cy="14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2"/>
          <p:cNvSpPr/>
          <p:nvPr/>
        </p:nvSpPr>
        <p:spPr>
          <a:xfrm rot="4531172">
            <a:off x="-1259748" y="3755628"/>
            <a:ext cx="3176417" cy="231912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" name="Google Shape;710;p22"/>
          <p:cNvGrpSpPr/>
          <p:nvPr/>
        </p:nvGrpSpPr>
        <p:grpSpPr>
          <a:xfrm rot="8768937">
            <a:off x="8286727" y="-866426"/>
            <a:ext cx="1714734" cy="3157340"/>
            <a:chOff x="-592119" y="630786"/>
            <a:chExt cx="1326071" cy="2441693"/>
          </a:xfrm>
        </p:grpSpPr>
        <p:sp>
          <p:nvSpPr>
            <p:cNvPr id="711" name="Google Shape;711;p22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" name="Google Shape;713;p22"/>
          <p:cNvSpPr/>
          <p:nvPr/>
        </p:nvSpPr>
        <p:spPr>
          <a:xfrm rot="-1748491">
            <a:off x="8624936" y="1402284"/>
            <a:ext cx="641642" cy="38891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2"/>
          <p:cNvSpPr/>
          <p:nvPr/>
        </p:nvSpPr>
        <p:spPr>
          <a:xfrm rot="3330734">
            <a:off x="7792964" y="4380104"/>
            <a:ext cx="2472899" cy="149888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2"/>
          <p:cNvSpPr/>
          <p:nvPr/>
        </p:nvSpPr>
        <p:spPr>
          <a:xfrm rot="-2964559">
            <a:off x="-729160" y="-919454"/>
            <a:ext cx="2560435" cy="171520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6" name="Google Shape;716;p22"/>
          <p:cNvGrpSpPr/>
          <p:nvPr/>
        </p:nvGrpSpPr>
        <p:grpSpPr>
          <a:xfrm>
            <a:off x="7462020" y="4490145"/>
            <a:ext cx="506744" cy="411782"/>
            <a:chOff x="2258225" y="829375"/>
            <a:chExt cx="178500" cy="145050"/>
          </a:xfrm>
        </p:grpSpPr>
        <p:sp>
          <p:nvSpPr>
            <p:cNvPr id="717" name="Google Shape;717;p22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22"/>
          <p:cNvGrpSpPr/>
          <p:nvPr/>
        </p:nvGrpSpPr>
        <p:grpSpPr>
          <a:xfrm rot="6541413">
            <a:off x="1127881" y="4579263"/>
            <a:ext cx="408781" cy="308898"/>
            <a:chOff x="4158300" y="1843850"/>
            <a:chExt cx="107525" cy="81250"/>
          </a:xfrm>
        </p:grpSpPr>
        <p:sp>
          <p:nvSpPr>
            <p:cNvPr id="720" name="Google Shape;720;p22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22"/>
          <p:cNvSpPr/>
          <p:nvPr/>
        </p:nvSpPr>
        <p:spPr>
          <a:xfrm rot="10800000">
            <a:off x="381935" y="2595413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22"/>
          <p:cNvGrpSpPr/>
          <p:nvPr/>
        </p:nvGrpSpPr>
        <p:grpSpPr>
          <a:xfrm>
            <a:off x="8159512" y="126922"/>
            <a:ext cx="778303" cy="721775"/>
            <a:chOff x="7257133" y="4349290"/>
            <a:chExt cx="856407" cy="794206"/>
          </a:xfrm>
        </p:grpSpPr>
        <p:sp>
          <p:nvSpPr>
            <p:cNvPr id="724" name="Google Shape;724;p22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22"/>
          <p:cNvGrpSpPr/>
          <p:nvPr/>
        </p:nvGrpSpPr>
        <p:grpSpPr>
          <a:xfrm rot="10800000">
            <a:off x="8386105" y="2272382"/>
            <a:ext cx="408778" cy="308896"/>
            <a:chOff x="4158300" y="1843850"/>
            <a:chExt cx="107525" cy="81250"/>
          </a:xfrm>
        </p:grpSpPr>
        <p:sp>
          <p:nvSpPr>
            <p:cNvPr id="727" name="Google Shape;727;p22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22"/>
          <p:cNvSpPr/>
          <p:nvPr/>
        </p:nvSpPr>
        <p:spPr>
          <a:xfrm rot="10800000">
            <a:off x="275010" y="3689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2"/>
          <p:cNvSpPr/>
          <p:nvPr/>
        </p:nvSpPr>
        <p:spPr>
          <a:xfrm>
            <a:off x="448436" y="1913070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2"/>
          <p:cNvSpPr/>
          <p:nvPr/>
        </p:nvSpPr>
        <p:spPr>
          <a:xfrm>
            <a:off x="4691348" y="168270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2"/>
          <p:cNvSpPr/>
          <p:nvPr/>
        </p:nvSpPr>
        <p:spPr>
          <a:xfrm rot="3330702">
            <a:off x="-731849" y="3432396"/>
            <a:ext cx="1549374" cy="68070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22"/>
          <p:cNvSpPr txBox="1">
            <a:spLocks noGrp="1"/>
          </p:cNvSpPr>
          <p:nvPr>
            <p:ph type="subTitle" idx="1"/>
          </p:nvPr>
        </p:nvSpPr>
        <p:spPr>
          <a:xfrm>
            <a:off x="4923075" y="2880425"/>
            <a:ext cx="2640000" cy="11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2"/>
          <p:cNvSpPr txBox="1">
            <a:spLocks noGrp="1"/>
          </p:cNvSpPr>
          <p:nvPr>
            <p:ph type="subTitle" idx="2"/>
          </p:nvPr>
        </p:nvSpPr>
        <p:spPr>
          <a:xfrm>
            <a:off x="1580900" y="2880425"/>
            <a:ext cx="2640000" cy="11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22"/>
          <p:cNvSpPr txBox="1">
            <a:spLocks noGrp="1"/>
          </p:cNvSpPr>
          <p:nvPr>
            <p:ph type="subTitle" idx="3"/>
          </p:nvPr>
        </p:nvSpPr>
        <p:spPr>
          <a:xfrm>
            <a:off x="1580911" y="241727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7" name="Google Shape;737;p22"/>
          <p:cNvSpPr txBox="1">
            <a:spLocks noGrp="1"/>
          </p:cNvSpPr>
          <p:nvPr>
            <p:ph type="subTitle" idx="4"/>
          </p:nvPr>
        </p:nvSpPr>
        <p:spPr>
          <a:xfrm>
            <a:off x="4923089" y="241727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3"/>
          <p:cNvSpPr/>
          <p:nvPr/>
        </p:nvSpPr>
        <p:spPr>
          <a:xfrm rot="-2256641">
            <a:off x="8140492" y="-235760"/>
            <a:ext cx="2910421" cy="2273245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3"/>
          <p:cNvSpPr/>
          <p:nvPr/>
        </p:nvSpPr>
        <p:spPr>
          <a:xfrm rot="5400000">
            <a:off x="8115625" y="1507037"/>
            <a:ext cx="1442213" cy="494388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3"/>
          <p:cNvSpPr/>
          <p:nvPr/>
        </p:nvSpPr>
        <p:spPr>
          <a:xfrm rot="2505577">
            <a:off x="-45451" y="4516626"/>
            <a:ext cx="2546526" cy="1390049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3"/>
          <p:cNvSpPr/>
          <p:nvPr/>
        </p:nvSpPr>
        <p:spPr>
          <a:xfrm rot="6138481">
            <a:off x="-1234398" y="3830788"/>
            <a:ext cx="2546559" cy="1390067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3"/>
          <p:cNvSpPr/>
          <p:nvPr/>
        </p:nvSpPr>
        <p:spPr>
          <a:xfrm rot="-2256649">
            <a:off x="7837432" y="-844342"/>
            <a:ext cx="1776795" cy="1406119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3"/>
          <p:cNvSpPr/>
          <p:nvPr/>
        </p:nvSpPr>
        <p:spPr>
          <a:xfrm rot="3430539">
            <a:off x="8045309" y="3910790"/>
            <a:ext cx="1582833" cy="1970287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3"/>
          <p:cNvSpPr/>
          <p:nvPr/>
        </p:nvSpPr>
        <p:spPr>
          <a:xfrm rot="9256899">
            <a:off x="-955113" y="366738"/>
            <a:ext cx="2099784" cy="68702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23"/>
          <p:cNvGrpSpPr/>
          <p:nvPr/>
        </p:nvGrpSpPr>
        <p:grpSpPr>
          <a:xfrm>
            <a:off x="1120570" y="117445"/>
            <a:ext cx="687037" cy="391090"/>
            <a:chOff x="2658175" y="354850"/>
            <a:chExt cx="362725" cy="206500"/>
          </a:xfrm>
        </p:grpSpPr>
        <p:sp>
          <p:nvSpPr>
            <p:cNvPr id="747" name="Google Shape;747;p23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108030" y="3845195"/>
            <a:ext cx="408778" cy="308896"/>
            <a:chOff x="4158300" y="1843850"/>
            <a:chExt cx="107525" cy="81250"/>
          </a:xfrm>
        </p:grpSpPr>
        <p:sp>
          <p:nvSpPr>
            <p:cNvPr id="763" name="Google Shape;763;p23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23"/>
          <p:cNvGrpSpPr/>
          <p:nvPr/>
        </p:nvGrpSpPr>
        <p:grpSpPr>
          <a:xfrm rot="5400000">
            <a:off x="8380830" y="4653932"/>
            <a:ext cx="408778" cy="308896"/>
            <a:chOff x="4158300" y="1843850"/>
            <a:chExt cx="107525" cy="81250"/>
          </a:xfrm>
        </p:grpSpPr>
        <p:sp>
          <p:nvSpPr>
            <p:cNvPr id="766" name="Google Shape;766;p23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23"/>
          <p:cNvSpPr/>
          <p:nvPr/>
        </p:nvSpPr>
        <p:spPr>
          <a:xfrm rot="10800000">
            <a:off x="272455" y="56149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3"/>
          <p:cNvSpPr/>
          <p:nvPr/>
        </p:nvSpPr>
        <p:spPr>
          <a:xfrm rot="10800000">
            <a:off x="306597" y="117727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" name="Google Shape;770;p23"/>
          <p:cNvGrpSpPr/>
          <p:nvPr/>
        </p:nvGrpSpPr>
        <p:grpSpPr>
          <a:xfrm>
            <a:off x="7579870" y="3696883"/>
            <a:ext cx="1359481" cy="1348007"/>
            <a:chOff x="1943816" y="843694"/>
            <a:chExt cx="478876" cy="474834"/>
          </a:xfrm>
        </p:grpSpPr>
        <p:sp>
          <p:nvSpPr>
            <p:cNvPr id="771" name="Google Shape;771;p23"/>
            <p:cNvSpPr/>
            <p:nvPr/>
          </p:nvSpPr>
          <p:spPr>
            <a:xfrm>
              <a:off x="2350392" y="843694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1943816" y="1246128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23"/>
          <p:cNvGrpSpPr/>
          <p:nvPr/>
        </p:nvGrpSpPr>
        <p:grpSpPr>
          <a:xfrm>
            <a:off x="1644524" y="4672072"/>
            <a:ext cx="778303" cy="721775"/>
            <a:chOff x="7257133" y="4349290"/>
            <a:chExt cx="856407" cy="794206"/>
          </a:xfrm>
        </p:grpSpPr>
        <p:sp>
          <p:nvSpPr>
            <p:cNvPr id="774" name="Google Shape;774;p23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3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3"/>
          <p:cNvGrpSpPr/>
          <p:nvPr/>
        </p:nvGrpSpPr>
        <p:grpSpPr>
          <a:xfrm>
            <a:off x="4318545" y="223095"/>
            <a:ext cx="506744" cy="411782"/>
            <a:chOff x="2258225" y="829375"/>
            <a:chExt cx="178500" cy="145050"/>
          </a:xfrm>
        </p:grpSpPr>
        <p:sp>
          <p:nvSpPr>
            <p:cNvPr id="777" name="Google Shape;777;p23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23"/>
          <p:cNvSpPr txBox="1">
            <a:spLocks noGrp="1"/>
          </p:cNvSpPr>
          <p:nvPr>
            <p:ph type="subTitle" idx="1"/>
          </p:nvPr>
        </p:nvSpPr>
        <p:spPr>
          <a:xfrm>
            <a:off x="4704526" y="1893450"/>
            <a:ext cx="3318900" cy="20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23"/>
          <p:cNvSpPr txBox="1">
            <a:spLocks noGrp="1"/>
          </p:cNvSpPr>
          <p:nvPr>
            <p:ph type="subTitle" idx="2"/>
          </p:nvPr>
        </p:nvSpPr>
        <p:spPr>
          <a:xfrm>
            <a:off x="1120575" y="1893450"/>
            <a:ext cx="3318900" cy="20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4"/>
          <p:cNvSpPr/>
          <p:nvPr/>
        </p:nvSpPr>
        <p:spPr>
          <a:xfrm rot="-3786620" flipH="1">
            <a:off x="7852697" y="4066827"/>
            <a:ext cx="2422593" cy="1417046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4"/>
          <p:cNvSpPr/>
          <p:nvPr/>
        </p:nvSpPr>
        <p:spPr>
          <a:xfrm rot="-3802376" flipH="1">
            <a:off x="-1436353" y="944564"/>
            <a:ext cx="2787847" cy="91216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4"/>
          <p:cNvSpPr/>
          <p:nvPr/>
        </p:nvSpPr>
        <p:spPr>
          <a:xfrm flipH="1">
            <a:off x="-1099737" y="-593437"/>
            <a:ext cx="2472885" cy="149887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24"/>
          <p:cNvGrpSpPr/>
          <p:nvPr/>
        </p:nvGrpSpPr>
        <p:grpSpPr>
          <a:xfrm>
            <a:off x="8321441" y="120470"/>
            <a:ext cx="687037" cy="391090"/>
            <a:chOff x="2658175" y="354850"/>
            <a:chExt cx="362725" cy="206500"/>
          </a:xfrm>
        </p:grpSpPr>
        <p:sp>
          <p:nvSpPr>
            <p:cNvPr id="787" name="Google Shape;787;p24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24"/>
          <p:cNvGrpSpPr/>
          <p:nvPr/>
        </p:nvGrpSpPr>
        <p:grpSpPr>
          <a:xfrm flipH="1">
            <a:off x="8687791" y="2079270"/>
            <a:ext cx="408778" cy="308896"/>
            <a:chOff x="4158300" y="1843850"/>
            <a:chExt cx="107525" cy="81250"/>
          </a:xfrm>
        </p:grpSpPr>
        <p:sp>
          <p:nvSpPr>
            <p:cNvPr id="803" name="Google Shape;803;p24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24"/>
          <p:cNvGrpSpPr/>
          <p:nvPr/>
        </p:nvGrpSpPr>
        <p:grpSpPr>
          <a:xfrm rot="-5400000" flipH="1">
            <a:off x="7974516" y="4701895"/>
            <a:ext cx="408778" cy="308896"/>
            <a:chOff x="4158300" y="1843850"/>
            <a:chExt cx="107525" cy="81250"/>
          </a:xfrm>
        </p:grpSpPr>
        <p:sp>
          <p:nvSpPr>
            <p:cNvPr id="806" name="Google Shape;806;p24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24"/>
          <p:cNvGrpSpPr/>
          <p:nvPr/>
        </p:nvGrpSpPr>
        <p:grpSpPr>
          <a:xfrm flipH="1">
            <a:off x="-103040" y="1869933"/>
            <a:ext cx="506744" cy="411782"/>
            <a:chOff x="2258225" y="829375"/>
            <a:chExt cx="178500" cy="145050"/>
          </a:xfrm>
        </p:grpSpPr>
        <p:sp>
          <p:nvSpPr>
            <p:cNvPr id="809" name="Google Shape;809;p24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24"/>
          <p:cNvSpPr/>
          <p:nvPr/>
        </p:nvSpPr>
        <p:spPr>
          <a:xfrm rot="-6625696" flipH="1">
            <a:off x="-302516" y="4047309"/>
            <a:ext cx="897565" cy="1053075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4"/>
          <p:cNvSpPr/>
          <p:nvPr/>
        </p:nvSpPr>
        <p:spPr>
          <a:xfrm rot="-10636096" flipH="1">
            <a:off x="-146642" y="4741418"/>
            <a:ext cx="1764900" cy="57742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4"/>
          <p:cNvSpPr/>
          <p:nvPr/>
        </p:nvSpPr>
        <p:spPr>
          <a:xfrm rot="-4803831" flipH="1">
            <a:off x="7824886" y="3317362"/>
            <a:ext cx="2472900" cy="106911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24"/>
          <p:cNvGrpSpPr/>
          <p:nvPr/>
        </p:nvGrpSpPr>
        <p:grpSpPr>
          <a:xfrm flipH="1">
            <a:off x="185241" y="3819370"/>
            <a:ext cx="408778" cy="308896"/>
            <a:chOff x="4158300" y="1843850"/>
            <a:chExt cx="107525" cy="81250"/>
          </a:xfrm>
        </p:grpSpPr>
        <p:sp>
          <p:nvSpPr>
            <p:cNvPr id="815" name="Google Shape;815;p24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" name="Google Shape;817;p24"/>
          <p:cNvSpPr/>
          <p:nvPr/>
        </p:nvSpPr>
        <p:spPr>
          <a:xfrm flipH="1">
            <a:off x="8687798" y="3955904"/>
            <a:ext cx="177431" cy="205536"/>
          </a:xfrm>
          <a:custGeom>
            <a:avLst/>
            <a:gdLst/>
            <a:ahLst/>
            <a:cxnLst/>
            <a:rect l="l" t="t" r="r" b="b"/>
            <a:pathLst>
              <a:path w="2500" h="2896" extrusionOk="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4"/>
          <p:cNvSpPr/>
          <p:nvPr/>
        </p:nvSpPr>
        <p:spPr>
          <a:xfrm flipH="1">
            <a:off x="8687798" y="468729"/>
            <a:ext cx="177431" cy="205536"/>
          </a:xfrm>
          <a:custGeom>
            <a:avLst/>
            <a:gdLst/>
            <a:ahLst/>
            <a:cxnLst/>
            <a:rect l="l" t="t" r="r" b="b"/>
            <a:pathLst>
              <a:path w="2500" h="2896" extrusionOk="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2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77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21" name="Google Shape;821;p24"/>
          <p:cNvSpPr txBox="1">
            <a:spLocks noGrp="1"/>
          </p:cNvSpPr>
          <p:nvPr>
            <p:ph type="body" idx="2"/>
          </p:nvPr>
        </p:nvSpPr>
        <p:spPr>
          <a:xfrm>
            <a:off x="4654675" y="1215750"/>
            <a:ext cx="377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25"/>
          <p:cNvGrpSpPr/>
          <p:nvPr/>
        </p:nvGrpSpPr>
        <p:grpSpPr>
          <a:xfrm>
            <a:off x="-702044" y="1525390"/>
            <a:ext cx="1455633" cy="2441714"/>
            <a:chOff x="-592119" y="630765"/>
            <a:chExt cx="1455633" cy="2441714"/>
          </a:xfrm>
        </p:grpSpPr>
        <p:sp>
          <p:nvSpPr>
            <p:cNvPr id="824" name="Google Shape;824;p25"/>
            <p:cNvSpPr/>
            <p:nvPr/>
          </p:nvSpPr>
          <p:spPr>
            <a:xfrm rot="5855772">
              <a:off x="-718171" y="1310680"/>
              <a:ext cx="2082942" cy="812213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25"/>
          <p:cNvSpPr/>
          <p:nvPr/>
        </p:nvSpPr>
        <p:spPr>
          <a:xfrm rot="-1748491">
            <a:off x="80451" y="2958952"/>
            <a:ext cx="641642" cy="702746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25"/>
          <p:cNvSpPr txBox="1">
            <a:spLocks noGrp="1"/>
          </p:cNvSpPr>
          <p:nvPr>
            <p:ph type="subTitle" idx="1"/>
          </p:nvPr>
        </p:nvSpPr>
        <p:spPr>
          <a:xfrm>
            <a:off x="937625" y="28804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25"/>
          <p:cNvSpPr txBox="1">
            <a:spLocks noGrp="1"/>
          </p:cNvSpPr>
          <p:nvPr>
            <p:ph type="subTitle" idx="2"/>
          </p:nvPr>
        </p:nvSpPr>
        <p:spPr>
          <a:xfrm>
            <a:off x="3484347" y="28804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25"/>
          <p:cNvSpPr txBox="1">
            <a:spLocks noGrp="1"/>
          </p:cNvSpPr>
          <p:nvPr>
            <p:ph type="subTitle" idx="3"/>
          </p:nvPr>
        </p:nvSpPr>
        <p:spPr>
          <a:xfrm>
            <a:off x="6031075" y="28804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25"/>
          <p:cNvSpPr txBox="1">
            <a:spLocks noGrp="1"/>
          </p:cNvSpPr>
          <p:nvPr>
            <p:ph type="subTitle" idx="4"/>
          </p:nvPr>
        </p:nvSpPr>
        <p:spPr>
          <a:xfrm>
            <a:off x="937625" y="241727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2" name="Google Shape;832;p25"/>
          <p:cNvSpPr txBox="1">
            <a:spLocks noGrp="1"/>
          </p:cNvSpPr>
          <p:nvPr>
            <p:ph type="subTitle" idx="5"/>
          </p:nvPr>
        </p:nvSpPr>
        <p:spPr>
          <a:xfrm>
            <a:off x="3484350" y="241727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3" name="Google Shape;833;p25"/>
          <p:cNvSpPr txBox="1">
            <a:spLocks noGrp="1"/>
          </p:cNvSpPr>
          <p:nvPr>
            <p:ph type="subTitle" idx="6"/>
          </p:nvPr>
        </p:nvSpPr>
        <p:spPr>
          <a:xfrm>
            <a:off x="6031075" y="241727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4" name="Google Shape;834;p25"/>
          <p:cNvSpPr/>
          <p:nvPr/>
        </p:nvSpPr>
        <p:spPr>
          <a:xfrm rot="1746319">
            <a:off x="8268741" y="3485725"/>
            <a:ext cx="1323720" cy="1647800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5"/>
          <p:cNvSpPr/>
          <p:nvPr/>
        </p:nvSpPr>
        <p:spPr>
          <a:xfrm rot="9609713">
            <a:off x="-911201" y="3896363"/>
            <a:ext cx="1582803" cy="1970297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5"/>
          <p:cNvSpPr/>
          <p:nvPr/>
        </p:nvSpPr>
        <p:spPr>
          <a:xfrm rot="-2964559">
            <a:off x="-1037461" y="-468994"/>
            <a:ext cx="2560435" cy="1422936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25"/>
          <p:cNvGrpSpPr/>
          <p:nvPr/>
        </p:nvGrpSpPr>
        <p:grpSpPr>
          <a:xfrm>
            <a:off x="8423993" y="46933"/>
            <a:ext cx="687037" cy="391090"/>
            <a:chOff x="2658175" y="354850"/>
            <a:chExt cx="362725" cy="206500"/>
          </a:xfrm>
        </p:grpSpPr>
        <p:sp>
          <p:nvSpPr>
            <p:cNvPr id="838" name="Google Shape;838;p25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25"/>
          <p:cNvGrpSpPr/>
          <p:nvPr/>
        </p:nvGrpSpPr>
        <p:grpSpPr>
          <a:xfrm rot="10800000">
            <a:off x="147555" y="4776482"/>
            <a:ext cx="408778" cy="308896"/>
            <a:chOff x="4158300" y="1843850"/>
            <a:chExt cx="107525" cy="81250"/>
          </a:xfrm>
        </p:grpSpPr>
        <p:sp>
          <p:nvSpPr>
            <p:cNvPr id="854" name="Google Shape;854;p25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25"/>
          <p:cNvSpPr/>
          <p:nvPr/>
        </p:nvSpPr>
        <p:spPr>
          <a:xfrm rot="10800000">
            <a:off x="189285" y="32876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7" name="Google Shape;857;p25"/>
          <p:cNvGrpSpPr/>
          <p:nvPr/>
        </p:nvGrpSpPr>
        <p:grpSpPr>
          <a:xfrm flipH="1">
            <a:off x="7570948" y="4707685"/>
            <a:ext cx="778303" cy="721775"/>
            <a:chOff x="7257133" y="4349290"/>
            <a:chExt cx="856407" cy="794206"/>
          </a:xfrm>
        </p:grpSpPr>
        <p:sp>
          <p:nvSpPr>
            <p:cNvPr id="858" name="Google Shape;858;p25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25"/>
          <p:cNvSpPr/>
          <p:nvPr/>
        </p:nvSpPr>
        <p:spPr>
          <a:xfrm rot="10800000">
            <a:off x="8282310" y="48339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5"/>
          <p:cNvSpPr/>
          <p:nvPr/>
        </p:nvSpPr>
        <p:spPr>
          <a:xfrm rot="3330734">
            <a:off x="8093739" y="2219454"/>
            <a:ext cx="2472899" cy="149888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25"/>
          <p:cNvGrpSpPr/>
          <p:nvPr/>
        </p:nvGrpSpPr>
        <p:grpSpPr>
          <a:xfrm>
            <a:off x="8436170" y="4000608"/>
            <a:ext cx="506744" cy="411782"/>
            <a:chOff x="2258225" y="829375"/>
            <a:chExt cx="178500" cy="145050"/>
          </a:xfrm>
        </p:grpSpPr>
        <p:sp>
          <p:nvSpPr>
            <p:cNvPr id="863" name="Google Shape;863;p25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25"/>
          <p:cNvGrpSpPr/>
          <p:nvPr/>
        </p:nvGrpSpPr>
        <p:grpSpPr>
          <a:xfrm rot="10800000">
            <a:off x="8485155" y="1910282"/>
            <a:ext cx="408778" cy="308896"/>
            <a:chOff x="4158300" y="1843850"/>
            <a:chExt cx="107525" cy="81250"/>
          </a:xfrm>
        </p:grpSpPr>
        <p:sp>
          <p:nvSpPr>
            <p:cNvPr id="866" name="Google Shape;866;p25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26"/>
          <p:cNvSpPr txBox="1">
            <a:spLocks noGrp="1"/>
          </p:cNvSpPr>
          <p:nvPr>
            <p:ph type="subTitle" idx="1"/>
          </p:nvPr>
        </p:nvSpPr>
        <p:spPr>
          <a:xfrm>
            <a:off x="723950" y="2220425"/>
            <a:ext cx="2512800" cy="22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ctor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26"/>
          <p:cNvSpPr txBox="1">
            <a:spLocks noGrp="1"/>
          </p:cNvSpPr>
          <p:nvPr>
            <p:ph type="subTitle" idx="2"/>
          </p:nvPr>
        </p:nvSpPr>
        <p:spPr>
          <a:xfrm>
            <a:off x="3315575" y="2220417"/>
            <a:ext cx="2512800" cy="22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ctor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9pPr>
          </a:lstStyle>
          <a:p>
            <a:endParaRPr/>
          </a:p>
        </p:txBody>
      </p:sp>
      <p:sp>
        <p:nvSpPr>
          <p:cNvPr id="872" name="Google Shape;872;p26"/>
          <p:cNvSpPr txBox="1">
            <a:spLocks noGrp="1"/>
          </p:cNvSpPr>
          <p:nvPr>
            <p:ph type="subTitle" idx="3"/>
          </p:nvPr>
        </p:nvSpPr>
        <p:spPr>
          <a:xfrm>
            <a:off x="5907197" y="2220417"/>
            <a:ext cx="2512800" cy="22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ctor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800"/>
              <a:buFont typeface="Actor"/>
              <a:buChar char="■"/>
              <a:defRPr/>
            </a:lvl9pPr>
          </a:lstStyle>
          <a:p>
            <a:endParaRPr/>
          </a:p>
        </p:txBody>
      </p:sp>
      <p:sp>
        <p:nvSpPr>
          <p:cNvPr id="873" name="Google Shape;873;p26"/>
          <p:cNvSpPr txBox="1">
            <a:spLocks noGrp="1"/>
          </p:cNvSpPr>
          <p:nvPr>
            <p:ph type="subTitle" idx="4"/>
          </p:nvPr>
        </p:nvSpPr>
        <p:spPr>
          <a:xfrm>
            <a:off x="723950" y="1390975"/>
            <a:ext cx="2512800" cy="9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4" name="Google Shape;874;p26"/>
          <p:cNvSpPr txBox="1">
            <a:spLocks noGrp="1"/>
          </p:cNvSpPr>
          <p:nvPr>
            <p:ph type="subTitle" idx="5"/>
          </p:nvPr>
        </p:nvSpPr>
        <p:spPr>
          <a:xfrm>
            <a:off x="3315588" y="1390975"/>
            <a:ext cx="2512800" cy="9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5" name="Google Shape;875;p26"/>
          <p:cNvSpPr txBox="1">
            <a:spLocks noGrp="1"/>
          </p:cNvSpPr>
          <p:nvPr>
            <p:ph type="subTitle" idx="6"/>
          </p:nvPr>
        </p:nvSpPr>
        <p:spPr>
          <a:xfrm>
            <a:off x="5907202" y="1390975"/>
            <a:ext cx="2512800" cy="9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6" name="Google Shape;876;p26"/>
          <p:cNvSpPr/>
          <p:nvPr/>
        </p:nvSpPr>
        <p:spPr>
          <a:xfrm rot="-820876">
            <a:off x="-2083171" y="1276969"/>
            <a:ext cx="3078140" cy="2298763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6"/>
          <p:cNvSpPr/>
          <p:nvPr/>
        </p:nvSpPr>
        <p:spPr>
          <a:xfrm rot="6022209">
            <a:off x="7976107" y="4307394"/>
            <a:ext cx="2924111" cy="230447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6"/>
          <p:cNvSpPr/>
          <p:nvPr/>
        </p:nvSpPr>
        <p:spPr>
          <a:xfrm rot="2357332">
            <a:off x="-1308503" y="4534512"/>
            <a:ext cx="2472880" cy="201560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26"/>
          <p:cNvSpPr/>
          <p:nvPr/>
        </p:nvSpPr>
        <p:spPr>
          <a:xfrm rot="9256899">
            <a:off x="8183279" y="-445645"/>
            <a:ext cx="2099784" cy="1132464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26"/>
          <p:cNvGrpSpPr/>
          <p:nvPr/>
        </p:nvGrpSpPr>
        <p:grpSpPr>
          <a:xfrm rot="-2492737">
            <a:off x="104862" y="1351341"/>
            <a:ext cx="687039" cy="391103"/>
            <a:chOff x="2658175" y="354850"/>
            <a:chExt cx="362725" cy="206500"/>
          </a:xfrm>
        </p:grpSpPr>
        <p:sp>
          <p:nvSpPr>
            <p:cNvPr id="881" name="Google Shape;881;p26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26"/>
          <p:cNvGrpSpPr/>
          <p:nvPr/>
        </p:nvGrpSpPr>
        <p:grpSpPr>
          <a:xfrm>
            <a:off x="5" y="2945045"/>
            <a:ext cx="408778" cy="308896"/>
            <a:chOff x="4158300" y="1843850"/>
            <a:chExt cx="107525" cy="81250"/>
          </a:xfrm>
        </p:grpSpPr>
        <p:sp>
          <p:nvSpPr>
            <p:cNvPr id="897" name="Google Shape;897;p26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26"/>
          <p:cNvGrpSpPr/>
          <p:nvPr/>
        </p:nvGrpSpPr>
        <p:grpSpPr>
          <a:xfrm rot="5400000">
            <a:off x="8617705" y="4766557"/>
            <a:ext cx="408778" cy="308896"/>
            <a:chOff x="4158300" y="1843850"/>
            <a:chExt cx="107525" cy="81250"/>
          </a:xfrm>
        </p:grpSpPr>
        <p:sp>
          <p:nvSpPr>
            <p:cNvPr id="900" name="Google Shape;900;p26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26"/>
          <p:cNvSpPr/>
          <p:nvPr/>
        </p:nvSpPr>
        <p:spPr>
          <a:xfrm rot="10800000">
            <a:off x="71555" y="8389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6"/>
          <p:cNvSpPr/>
          <p:nvPr/>
        </p:nvSpPr>
        <p:spPr>
          <a:xfrm rot="10800000">
            <a:off x="340047" y="82757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26"/>
          <p:cNvGrpSpPr/>
          <p:nvPr/>
        </p:nvGrpSpPr>
        <p:grpSpPr>
          <a:xfrm>
            <a:off x="8430770" y="274420"/>
            <a:ext cx="506744" cy="411782"/>
            <a:chOff x="2258225" y="829375"/>
            <a:chExt cx="178500" cy="145050"/>
          </a:xfrm>
        </p:grpSpPr>
        <p:sp>
          <p:nvSpPr>
            <p:cNvPr id="905" name="Google Shape;905;p26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26"/>
          <p:cNvGrpSpPr/>
          <p:nvPr/>
        </p:nvGrpSpPr>
        <p:grpSpPr>
          <a:xfrm>
            <a:off x="324074" y="4277910"/>
            <a:ext cx="778303" cy="721775"/>
            <a:chOff x="7257133" y="4349290"/>
            <a:chExt cx="856407" cy="794206"/>
          </a:xfrm>
        </p:grpSpPr>
        <p:sp>
          <p:nvSpPr>
            <p:cNvPr id="908" name="Google Shape;908;p26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_1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7"/>
          <p:cNvSpPr txBox="1">
            <a:spLocks noGrp="1"/>
          </p:cNvSpPr>
          <p:nvPr>
            <p:ph type="subTitle" idx="1"/>
          </p:nvPr>
        </p:nvSpPr>
        <p:spPr>
          <a:xfrm>
            <a:off x="1662113" y="1298825"/>
            <a:ext cx="52182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27"/>
          <p:cNvSpPr txBox="1">
            <a:spLocks noGrp="1"/>
          </p:cNvSpPr>
          <p:nvPr>
            <p:ph type="subTitle" idx="2"/>
          </p:nvPr>
        </p:nvSpPr>
        <p:spPr>
          <a:xfrm>
            <a:off x="1662113" y="1966400"/>
            <a:ext cx="5218200" cy="4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0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9pPr>
          </a:lstStyle>
          <a:p>
            <a:endParaRPr/>
          </a:p>
        </p:txBody>
      </p:sp>
      <p:sp>
        <p:nvSpPr>
          <p:cNvPr id="914" name="Google Shape;914;p27"/>
          <p:cNvSpPr txBox="1">
            <a:spLocks noGrp="1"/>
          </p:cNvSpPr>
          <p:nvPr>
            <p:ph type="subTitle" idx="3"/>
          </p:nvPr>
        </p:nvSpPr>
        <p:spPr>
          <a:xfrm>
            <a:off x="1662113" y="2413175"/>
            <a:ext cx="52182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7"/>
          <p:cNvSpPr txBox="1">
            <a:spLocks noGrp="1"/>
          </p:cNvSpPr>
          <p:nvPr>
            <p:ph type="subTitle" idx="4"/>
          </p:nvPr>
        </p:nvSpPr>
        <p:spPr>
          <a:xfrm>
            <a:off x="1662113" y="3080750"/>
            <a:ext cx="5218200" cy="4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0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9pPr>
          </a:lstStyle>
          <a:p>
            <a:endParaRPr/>
          </a:p>
        </p:txBody>
      </p:sp>
      <p:sp>
        <p:nvSpPr>
          <p:cNvPr id="916" name="Google Shape;916;p27"/>
          <p:cNvSpPr txBox="1">
            <a:spLocks noGrp="1"/>
          </p:cNvSpPr>
          <p:nvPr>
            <p:ph type="subTitle" idx="5"/>
          </p:nvPr>
        </p:nvSpPr>
        <p:spPr>
          <a:xfrm>
            <a:off x="1662113" y="3527525"/>
            <a:ext cx="52182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7"/>
          <p:cNvSpPr txBox="1">
            <a:spLocks noGrp="1"/>
          </p:cNvSpPr>
          <p:nvPr>
            <p:ph type="subTitle" idx="6"/>
          </p:nvPr>
        </p:nvSpPr>
        <p:spPr>
          <a:xfrm>
            <a:off x="1662113" y="4195100"/>
            <a:ext cx="5218200" cy="4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0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randstander"/>
              <a:buNone/>
              <a:defRPr sz="2400" b="1">
                <a:latin typeface="Grandstander"/>
                <a:ea typeface="Grandstander"/>
                <a:cs typeface="Grandstander"/>
                <a:sym typeface="Grandstander"/>
              </a:defRPr>
            </a:lvl9pPr>
          </a:lstStyle>
          <a:p>
            <a:endParaRPr/>
          </a:p>
        </p:txBody>
      </p:sp>
      <p:sp>
        <p:nvSpPr>
          <p:cNvPr id="918" name="Google Shape;918;p27"/>
          <p:cNvSpPr/>
          <p:nvPr/>
        </p:nvSpPr>
        <p:spPr>
          <a:xfrm rot="-1748560">
            <a:off x="-909587" y="-626151"/>
            <a:ext cx="2046431" cy="1494116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7"/>
          <p:cNvSpPr/>
          <p:nvPr/>
        </p:nvSpPr>
        <p:spPr>
          <a:xfrm rot="2700000">
            <a:off x="8191860" y="4057305"/>
            <a:ext cx="1819117" cy="2264482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27"/>
          <p:cNvSpPr/>
          <p:nvPr/>
        </p:nvSpPr>
        <p:spPr>
          <a:xfrm rot="-1748492">
            <a:off x="-653169" y="3857687"/>
            <a:ext cx="1372124" cy="831675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27"/>
          <p:cNvGrpSpPr/>
          <p:nvPr/>
        </p:nvGrpSpPr>
        <p:grpSpPr>
          <a:xfrm>
            <a:off x="6552420" y="4641870"/>
            <a:ext cx="1878344" cy="411782"/>
            <a:chOff x="1775080" y="829375"/>
            <a:chExt cx="661645" cy="145050"/>
          </a:xfrm>
        </p:grpSpPr>
        <p:sp>
          <p:nvSpPr>
            <p:cNvPr id="922" name="Google Shape;922;p27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1775080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27"/>
          <p:cNvGrpSpPr/>
          <p:nvPr/>
        </p:nvGrpSpPr>
        <p:grpSpPr>
          <a:xfrm rot="6541413">
            <a:off x="508844" y="4397088"/>
            <a:ext cx="408781" cy="308898"/>
            <a:chOff x="4158300" y="1843850"/>
            <a:chExt cx="107525" cy="81250"/>
          </a:xfrm>
        </p:grpSpPr>
        <p:sp>
          <p:nvSpPr>
            <p:cNvPr id="925" name="Google Shape;925;p27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27"/>
          <p:cNvSpPr/>
          <p:nvPr/>
        </p:nvSpPr>
        <p:spPr>
          <a:xfrm rot="10800000">
            <a:off x="135660" y="259507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27"/>
          <p:cNvGrpSpPr/>
          <p:nvPr/>
        </p:nvGrpSpPr>
        <p:grpSpPr>
          <a:xfrm>
            <a:off x="8383462" y="3962985"/>
            <a:ext cx="778303" cy="721775"/>
            <a:chOff x="7257133" y="4349290"/>
            <a:chExt cx="856407" cy="794206"/>
          </a:xfrm>
        </p:grpSpPr>
        <p:sp>
          <p:nvSpPr>
            <p:cNvPr id="929" name="Google Shape;929;p27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27"/>
          <p:cNvSpPr/>
          <p:nvPr/>
        </p:nvSpPr>
        <p:spPr>
          <a:xfrm>
            <a:off x="329586" y="1144445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27"/>
          <p:cNvSpPr/>
          <p:nvPr/>
        </p:nvSpPr>
        <p:spPr>
          <a:xfrm>
            <a:off x="8730961" y="869020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27"/>
          <p:cNvGrpSpPr/>
          <p:nvPr/>
        </p:nvGrpSpPr>
        <p:grpSpPr>
          <a:xfrm rot="6541413">
            <a:off x="8568231" y="1360813"/>
            <a:ext cx="408781" cy="308898"/>
            <a:chOff x="4158300" y="1843850"/>
            <a:chExt cx="107525" cy="81250"/>
          </a:xfrm>
        </p:grpSpPr>
        <p:sp>
          <p:nvSpPr>
            <p:cNvPr id="934" name="Google Shape;934;p27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27"/>
          <p:cNvSpPr/>
          <p:nvPr/>
        </p:nvSpPr>
        <p:spPr>
          <a:xfrm rot="4435649">
            <a:off x="-338571" y="3735961"/>
            <a:ext cx="1819131" cy="2264499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7"/>
          <p:cNvSpPr/>
          <p:nvPr/>
        </p:nvSpPr>
        <p:spPr>
          <a:xfrm rot="-1748498">
            <a:off x="8201501" y="-610663"/>
            <a:ext cx="1799811" cy="831675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8" name="Google Shape;938;p27"/>
          <p:cNvGrpSpPr/>
          <p:nvPr/>
        </p:nvGrpSpPr>
        <p:grpSpPr>
          <a:xfrm rot="-640526">
            <a:off x="70546" y="204667"/>
            <a:ext cx="723315" cy="411784"/>
            <a:chOff x="2658175" y="354850"/>
            <a:chExt cx="362725" cy="206500"/>
          </a:xfrm>
        </p:grpSpPr>
        <p:sp>
          <p:nvSpPr>
            <p:cNvPr id="939" name="Google Shape;939;p27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27"/>
          <p:cNvSpPr/>
          <p:nvPr/>
        </p:nvSpPr>
        <p:spPr>
          <a:xfrm>
            <a:off x="4366711" y="102845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8"/>
          <p:cNvSpPr/>
          <p:nvPr/>
        </p:nvSpPr>
        <p:spPr>
          <a:xfrm flipH="1">
            <a:off x="-498066" y="4678750"/>
            <a:ext cx="2422582" cy="1417040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28"/>
          <p:cNvSpPr/>
          <p:nvPr/>
        </p:nvSpPr>
        <p:spPr>
          <a:xfrm rot="-6100146" flipH="1">
            <a:off x="7867665" y="894153"/>
            <a:ext cx="2658320" cy="869768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28"/>
          <p:cNvSpPr/>
          <p:nvPr/>
        </p:nvSpPr>
        <p:spPr>
          <a:xfrm rot="-1826919" flipH="1">
            <a:off x="-1584354" y="-406935"/>
            <a:ext cx="2868475" cy="1565789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8"/>
          <p:cNvSpPr/>
          <p:nvPr/>
        </p:nvSpPr>
        <p:spPr>
          <a:xfrm flipH="1">
            <a:off x="7766506" y="-795362"/>
            <a:ext cx="2472885" cy="149887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8"/>
          <p:cNvSpPr/>
          <p:nvPr/>
        </p:nvSpPr>
        <p:spPr>
          <a:xfrm rot="-10636081" flipH="1">
            <a:off x="947507" y="4728394"/>
            <a:ext cx="2099745" cy="687009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28"/>
          <p:cNvGrpSpPr/>
          <p:nvPr/>
        </p:nvGrpSpPr>
        <p:grpSpPr>
          <a:xfrm flipH="1">
            <a:off x="7912409" y="126645"/>
            <a:ext cx="408778" cy="308896"/>
            <a:chOff x="4158300" y="1843850"/>
            <a:chExt cx="107525" cy="81250"/>
          </a:xfrm>
        </p:grpSpPr>
        <p:sp>
          <p:nvSpPr>
            <p:cNvPr id="962" name="Google Shape;962;p28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8"/>
          <p:cNvGrpSpPr/>
          <p:nvPr/>
        </p:nvGrpSpPr>
        <p:grpSpPr>
          <a:xfrm rot="10800000" flipH="1">
            <a:off x="8502109" y="4088682"/>
            <a:ext cx="408778" cy="308896"/>
            <a:chOff x="4158300" y="1843850"/>
            <a:chExt cx="107525" cy="81250"/>
          </a:xfrm>
        </p:grpSpPr>
        <p:sp>
          <p:nvSpPr>
            <p:cNvPr id="965" name="Google Shape;965;p28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28"/>
          <p:cNvSpPr/>
          <p:nvPr/>
        </p:nvSpPr>
        <p:spPr>
          <a:xfrm rot="10800000" flipH="1">
            <a:off x="7012909" y="50551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28"/>
          <p:cNvSpPr/>
          <p:nvPr/>
        </p:nvSpPr>
        <p:spPr>
          <a:xfrm rot="10800000" flipH="1">
            <a:off x="8321181" y="4981782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28"/>
          <p:cNvSpPr/>
          <p:nvPr/>
        </p:nvSpPr>
        <p:spPr>
          <a:xfrm rot="10800000" flipH="1">
            <a:off x="331634" y="48866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28"/>
          <p:cNvSpPr/>
          <p:nvPr/>
        </p:nvSpPr>
        <p:spPr>
          <a:xfrm rot="10800000" flipH="1">
            <a:off x="519356" y="81389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28"/>
          <p:cNvSpPr/>
          <p:nvPr/>
        </p:nvSpPr>
        <p:spPr>
          <a:xfrm rot="10800000" flipH="1">
            <a:off x="1231609" y="223501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28"/>
          <p:cNvGrpSpPr/>
          <p:nvPr/>
        </p:nvGrpSpPr>
        <p:grpSpPr>
          <a:xfrm flipH="1">
            <a:off x="8562553" y="1429858"/>
            <a:ext cx="506744" cy="411782"/>
            <a:chOff x="2258225" y="829375"/>
            <a:chExt cx="178500" cy="145050"/>
          </a:xfrm>
        </p:grpSpPr>
        <p:sp>
          <p:nvSpPr>
            <p:cNvPr id="973" name="Google Shape;973;p28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8"/>
          <p:cNvGrpSpPr/>
          <p:nvPr/>
        </p:nvGrpSpPr>
        <p:grpSpPr>
          <a:xfrm flipH="1">
            <a:off x="8562539" y="4711022"/>
            <a:ext cx="778303" cy="721775"/>
            <a:chOff x="7257133" y="4349290"/>
            <a:chExt cx="856407" cy="794206"/>
          </a:xfrm>
        </p:grpSpPr>
        <p:sp>
          <p:nvSpPr>
            <p:cNvPr id="976" name="Google Shape;976;p28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28"/>
          <p:cNvSpPr/>
          <p:nvPr/>
        </p:nvSpPr>
        <p:spPr>
          <a:xfrm flipH="1">
            <a:off x="-1063475" y="539500"/>
            <a:ext cx="1582816" cy="1970284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1"/>
          </p:nvPr>
        </p:nvSpPr>
        <p:spPr>
          <a:xfrm>
            <a:off x="1231598" y="19195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2"/>
          </p:nvPr>
        </p:nvSpPr>
        <p:spPr>
          <a:xfrm>
            <a:off x="5934202" y="19195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subTitle" idx="3"/>
          </p:nvPr>
        </p:nvSpPr>
        <p:spPr>
          <a:xfrm>
            <a:off x="1231598" y="35624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4"/>
          </p:nvPr>
        </p:nvSpPr>
        <p:spPr>
          <a:xfrm>
            <a:off x="5934202" y="35624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5"/>
          </p:nvPr>
        </p:nvSpPr>
        <p:spPr>
          <a:xfrm>
            <a:off x="1231598" y="157302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subTitle" idx="6"/>
          </p:nvPr>
        </p:nvSpPr>
        <p:spPr>
          <a:xfrm>
            <a:off x="1231598" y="32160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6" name="Google Shape;986;p28"/>
          <p:cNvSpPr txBox="1">
            <a:spLocks noGrp="1"/>
          </p:cNvSpPr>
          <p:nvPr>
            <p:ph type="subTitle" idx="7"/>
          </p:nvPr>
        </p:nvSpPr>
        <p:spPr>
          <a:xfrm>
            <a:off x="5934198" y="157302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7" name="Google Shape;987;p28"/>
          <p:cNvSpPr txBox="1">
            <a:spLocks noGrp="1"/>
          </p:cNvSpPr>
          <p:nvPr>
            <p:ph type="subTitle" idx="8"/>
          </p:nvPr>
        </p:nvSpPr>
        <p:spPr>
          <a:xfrm>
            <a:off x="5934198" y="32160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 columns">
  <p:cSld name="CUSTOM_6_3_1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29"/>
          <p:cNvSpPr/>
          <p:nvPr/>
        </p:nvSpPr>
        <p:spPr>
          <a:xfrm rot="-2256641">
            <a:off x="8277742" y="1435127"/>
            <a:ext cx="2910421" cy="2273245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29"/>
          <p:cNvSpPr/>
          <p:nvPr/>
        </p:nvSpPr>
        <p:spPr>
          <a:xfrm rot="5400000">
            <a:off x="-565789" y="844549"/>
            <a:ext cx="1442213" cy="792116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9"/>
          <p:cNvSpPr/>
          <p:nvPr/>
        </p:nvSpPr>
        <p:spPr>
          <a:xfrm rot="2505577">
            <a:off x="-399051" y="4532376"/>
            <a:ext cx="2546526" cy="1390049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29"/>
          <p:cNvSpPr/>
          <p:nvPr/>
        </p:nvSpPr>
        <p:spPr>
          <a:xfrm rot="6138481">
            <a:off x="-1587998" y="3846538"/>
            <a:ext cx="2546559" cy="1390067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9"/>
          <p:cNvSpPr/>
          <p:nvPr/>
        </p:nvSpPr>
        <p:spPr>
          <a:xfrm rot="-2256649">
            <a:off x="8544457" y="634933"/>
            <a:ext cx="1776795" cy="1406119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9"/>
          <p:cNvSpPr/>
          <p:nvPr/>
        </p:nvSpPr>
        <p:spPr>
          <a:xfrm rot="3430539">
            <a:off x="8211559" y="4169590"/>
            <a:ext cx="1582833" cy="1970287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29"/>
          <p:cNvSpPr/>
          <p:nvPr/>
        </p:nvSpPr>
        <p:spPr>
          <a:xfrm rot="9256899">
            <a:off x="-1308713" y="382488"/>
            <a:ext cx="2099784" cy="68702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29"/>
          <p:cNvGrpSpPr/>
          <p:nvPr/>
        </p:nvGrpSpPr>
        <p:grpSpPr>
          <a:xfrm>
            <a:off x="766970" y="133195"/>
            <a:ext cx="687037" cy="391090"/>
            <a:chOff x="2658175" y="354850"/>
            <a:chExt cx="362725" cy="206500"/>
          </a:xfrm>
        </p:grpSpPr>
        <p:sp>
          <p:nvSpPr>
            <p:cNvPr id="997" name="Google Shape;997;p29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29"/>
          <p:cNvGrpSpPr/>
          <p:nvPr/>
        </p:nvGrpSpPr>
        <p:grpSpPr>
          <a:xfrm>
            <a:off x="-245570" y="3860945"/>
            <a:ext cx="408778" cy="308896"/>
            <a:chOff x="4158300" y="1843850"/>
            <a:chExt cx="107525" cy="81250"/>
          </a:xfrm>
        </p:grpSpPr>
        <p:sp>
          <p:nvSpPr>
            <p:cNvPr id="1013" name="Google Shape;1013;p29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" name="Google Shape;1015;p29"/>
          <p:cNvGrpSpPr/>
          <p:nvPr/>
        </p:nvGrpSpPr>
        <p:grpSpPr>
          <a:xfrm rot="5400000">
            <a:off x="8578605" y="4737757"/>
            <a:ext cx="408778" cy="308896"/>
            <a:chOff x="4158300" y="1843850"/>
            <a:chExt cx="107525" cy="81250"/>
          </a:xfrm>
        </p:grpSpPr>
        <p:sp>
          <p:nvSpPr>
            <p:cNvPr id="1016" name="Google Shape;1016;p29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29"/>
          <p:cNvSpPr/>
          <p:nvPr/>
        </p:nvSpPr>
        <p:spPr>
          <a:xfrm rot="10800000">
            <a:off x="-81145" y="57724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9"/>
          <p:cNvSpPr/>
          <p:nvPr/>
        </p:nvSpPr>
        <p:spPr>
          <a:xfrm rot="10800000">
            <a:off x="-47003" y="119302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29"/>
          <p:cNvGrpSpPr/>
          <p:nvPr/>
        </p:nvGrpSpPr>
        <p:grpSpPr>
          <a:xfrm>
            <a:off x="7499045" y="3602358"/>
            <a:ext cx="1359481" cy="1348007"/>
            <a:chOff x="1943816" y="843694"/>
            <a:chExt cx="478876" cy="474834"/>
          </a:xfrm>
        </p:grpSpPr>
        <p:sp>
          <p:nvSpPr>
            <p:cNvPr id="1021" name="Google Shape;1021;p29"/>
            <p:cNvSpPr/>
            <p:nvPr/>
          </p:nvSpPr>
          <p:spPr>
            <a:xfrm>
              <a:off x="2350392" y="843694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1943816" y="1246128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29"/>
          <p:cNvGrpSpPr/>
          <p:nvPr/>
        </p:nvGrpSpPr>
        <p:grpSpPr>
          <a:xfrm>
            <a:off x="975849" y="4793847"/>
            <a:ext cx="778303" cy="721775"/>
            <a:chOff x="7257133" y="4349290"/>
            <a:chExt cx="856407" cy="794206"/>
          </a:xfrm>
        </p:grpSpPr>
        <p:sp>
          <p:nvSpPr>
            <p:cNvPr id="1024" name="Google Shape;1024;p29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29"/>
          <p:cNvGrpSpPr/>
          <p:nvPr/>
        </p:nvGrpSpPr>
        <p:grpSpPr>
          <a:xfrm>
            <a:off x="8329520" y="122845"/>
            <a:ext cx="506744" cy="411782"/>
            <a:chOff x="2258225" y="829375"/>
            <a:chExt cx="178500" cy="145050"/>
          </a:xfrm>
        </p:grpSpPr>
        <p:sp>
          <p:nvSpPr>
            <p:cNvPr id="1027" name="Google Shape;1027;p29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1029;p29"/>
          <p:cNvSpPr txBox="1">
            <a:spLocks noGrp="1"/>
          </p:cNvSpPr>
          <p:nvPr>
            <p:ph type="title"/>
          </p:nvPr>
        </p:nvSpPr>
        <p:spPr>
          <a:xfrm>
            <a:off x="814475" y="1785525"/>
            <a:ext cx="23199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0" name="Google Shape;1030;p29"/>
          <p:cNvSpPr txBox="1">
            <a:spLocks noGrp="1"/>
          </p:cNvSpPr>
          <p:nvPr>
            <p:ph type="subTitle" idx="1"/>
          </p:nvPr>
        </p:nvSpPr>
        <p:spPr>
          <a:xfrm>
            <a:off x="814475" y="2200800"/>
            <a:ext cx="23199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29"/>
          <p:cNvSpPr txBox="1">
            <a:spLocks noGrp="1"/>
          </p:cNvSpPr>
          <p:nvPr>
            <p:ph type="title" idx="2"/>
          </p:nvPr>
        </p:nvSpPr>
        <p:spPr>
          <a:xfrm>
            <a:off x="3412050" y="1785525"/>
            <a:ext cx="23199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2" name="Google Shape;1032;p29"/>
          <p:cNvSpPr txBox="1">
            <a:spLocks noGrp="1"/>
          </p:cNvSpPr>
          <p:nvPr>
            <p:ph type="subTitle" idx="3"/>
          </p:nvPr>
        </p:nvSpPr>
        <p:spPr>
          <a:xfrm>
            <a:off x="3412050" y="2200800"/>
            <a:ext cx="23199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9"/>
          <p:cNvSpPr txBox="1">
            <a:spLocks noGrp="1"/>
          </p:cNvSpPr>
          <p:nvPr>
            <p:ph type="title" idx="4"/>
          </p:nvPr>
        </p:nvSpPr>
        <p:spPr>
          <a:xfrm>
            <a:off x="6009625" y="1785525"/>
            <a:ext cx="23199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4" name="Google Shape;1034;p29"/>
          <p:cNvSpPr txBox="1">
            <a:spLocks noGrp="1"/>
          </p:cNvSpPr>
          <p:nvPr>
            <p:ph type="subTitle" idx="5"/>
          </p:nvPr>
        </p:nvSpPr>
        <p:spPr>
          <a:xfrm>
            <a:off x="6009625" y="2200800"/>
            <a:ext cx="23199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9"/>
          <p:cNvSpPr txBox="1">
            <a:spLocks noGrp="1"/>
          </p:cNvSpPr>
          <p:nvPr>
            <p:ph type="title" idx="6"/>
          </p:nvPr>
        </p:nvSpPr>
        <p:spPr>
          <a:xfrm>
            <a:off x="2049762" y="3526450"/>
            <a:ext cx="2319900" cy="5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6" name="Google Shape;1036;p29"/>
          <p:cNvSpPr txBox="1">
            <a:spLocks noGrp="1"/>
          </p:cNvSpPr>
          <p:nvPr>
            <p:ph type="subTitle" idx="7"/>
          </p:nvPr>
        </p:nvSpPr>
        <p:spPr>
          <a:xfrm>
            <a:off x="2049750" y="3911950"/>
            <a:ext cx="23199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9"/>
          <p:cNvSpPr txBox="1">
            <a:spLocks noGrp="1"/>
          </p:cNvSpPr>
          <p:nvPr>
            <p:ph type="title" idx="8"/>
          </p:nvPr>
        </p:nvSpPr>
        <p:spPr>
          <a:xfrm>
            <a:off x="4774389" y="3526450"/>
            <a:ext cx="2319900" cy="5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8" name="Google Shape;1038;p29"/>
          <p:cNvSpPr txBox="1">
            <a:spLocks noGrp="1"/>
          </p:cNvSpPr>
          <p:nvPr>
            <p:ph type="subTitle" idx="9"/>
          </p:nvPr>
        </p:nvSpPr>
        <p:spPr>
          <a:xfrm>
            <a:off x="4774376" y="3911950"/>
            <a:ext cx="23199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29"/>
          <p:cNvSpPr txBox="1">
            <a:spLocks noGrp="1"/>
          </p:cNvSpPr>
          <p:nvPr>
            <p:ph type="title" idx="1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40" name="Google Shape;1040;p29"/>
          <p:cNvGrpSpPr/>
          <p:nvPr/>
        </p:nvGrpSpPr>
        <p:grpSpPr>
          <a:xfrm rot="10800000">
            <a:off x="8557255" y="2250732"/>
            <a:ext cx="408778" cy="308896"/>
            <a:chOff x="4158300" y="1843850"/>
            <a:chExt cx="107525" cy="81250"/>
          </a:xfrm>
        </p:grpSpPr>
        <p:sp>
          <p:nvSpPr>
            <p:cNvPr id="1041" name="Google Shape;1041;p29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9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30"/>
          <p:cNvSpPr txBox="1">
            <a:spLocks noGrp="1"/>
          </p:cNvSpPr>
          <p:nvPr>
            <p:ph type="subTitle" idx="1"/>
          </p:nvPr>
        </p:nvSpPr>
        <p:spPr>
          <a:xfrm>
            <a:off x="1109127" y="2156775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30"/>
          <p:cNvSpPr txBox="1">
            <a:spLocks noGrp="1"/>
          </p:cNvSpPr>
          <p:nvPr>
            <p:ph type="subTitle" idx="2"/>
          </p:nvPr>
        </p:nvSpPr>
        <p:spPr>
          <a:xfrm>
            <a:off x="3578975" y="2156775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30"/>
          <p:cNvSpPr txBox="1">
            <a:spLocks noGrp="1"/>
          </p:cNvSpPr>
          <p:nvPr>
            <p:ph type="subTitle" idx="3"/>
          </p:nvPr>
        </p:nvSpPr>
        <p:spPr>
          <a:xfrm>
            <a:off x="1109152" y="3867275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30"/>
          <p:cNvSpPr txBox="1">
            <a:spLocks noGrp="1"/>
          </p:cNvSpPr>
          <p:nvPr>
            <p:ph type="subTitle" idx="4"/>
          </p:nvPr>
        </p:nvSpPr>
        <p:spPr>
          <a:xfrm>
            <a:off x="3579000" y="3867275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30"/>
          <p:cNvSpPr txBox="1">
            <a:spLocks noGrp="1"/>
          </p:cNvSpPr>
          <p:nvPr>
            <p:ph type="subTitle" idx="5"/>
          </p:nvPr>
        </p:nvSpPr>
        <p:spPr>
          <a:xfrm>
            <a:off x="6048823" y="2156775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30"/>
          <p:cNvSpPr txBox="1">
            <a:spLocks noGrp="1"/>
          </p:cNvSpPr>
          <p:nvPr>
            <p:ph type="subTitle" idx="6"/>
          </p:nvPr>
        </p:nvSpPr>
        <p:spPr>
          <a:xfrm>
            <a:off x="6048848" y="3867275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p30"/>
          <p:cNvSpPr txBox="1">
            <a:spLocks noGrp="1"/>
          </p:cNvSpPr>
          <p:nvPr>
            <p:ph type="subTitle" idx="7"/>
          </p:nvPr>
        </p:nvSpPr>
        <p:spPr>
          <a:xfrm>
            <a:off x="1113027" y="1830824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2" name="Google Shape;1052;p30"/>
          <p:cNvSpPr txBox="1">
            <a:spLocks noGrp="1"/>
          </p:cNvSpPr>
          <p:nvPr>
            <p:ph type="subTitle" idx="8"/>
          </p:nvPr>
        </p:nvSpPr>
        <p:spPr>
          <a:xfrm>
            <a:off x="3582875" y="1830824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3" name="Google Shape;1053;p30"/>
          <p:cNvSpPr txBox="1">
            <a:spLocks noGrp="1"/>
          </p:cNvSpPr>
          <p:nvPr>
            <p:ph type="subTitle" idx="9"/>
          </p:nvPr>
        </p:nvSpPr>
        <p:spPr>
          <a:xfrm>
            <a:off x="6052723" y="1830824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4" name="Google Shape;1054;p30"/>
          <p:cNvSpPr txBox="1">
            <a:spLocks noGrp="1"/>
          </p:cNvSpPr>
          <p:nvPr>
            <p:ph type="subTitle" idx="13"/>
          </p:nvPr>
        </p:nvSpPr>
        <p:spPr>
          <a:xfrm>
            <a:off x="1113052" y="35413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5" name="Google Shape;1055;p30"/>
          <p:cNvSpPr txBox="1">
            <a:spLocks noGrp="1"/>
          </p:cNvSpPr>
          <p:nvPr>
            <p:ph type="subTitle" idx="14"/>
          </p:nvPr>
        </p:nvSpPr>
        <p:spPr>
          <a:xfrm>
            <a:off x="3582900" y="35413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6" name="Google Shape;1056;p30"/>
          <p:cNvSpPr txBox="1">
            <a:spLocks noGrp="1"/>
          </p:cNvSpPr>
          <p:nvPr>
            <p:ph type="subTitle" idx="15"/>
          </p:nvPr>
        </p:nvSpPr>
        <p:spPr>
          <a:xfrm>
            <a:off x="6052748" y="35413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7" name="Google Shape;1057;p30"/>
          <p:cNvSpPr/>
          <p:nvPr/>
        </p:nvSpPr>
        <p:spPr>
          <a:xfrm rot="3786620">
            <a:off x="-1131279" y="4066827"/>
            <a:ext cx="2422593" cy="1417046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0"/>
          <p:cNvSpPr/>
          <p:nvPr/>
        </p:nvSpPr>
        <p:spPr>
          <a:xfrm rot="3802376">
            <a:off x="7792517" y="944564"/>
            <a:ext cx="2787847" cy="91216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7770863" y="-593437"/>
            <a:ext cx="2472885" cy="149887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30"/>
          <p:cNvGrpSpPr/>
          <p:nvPr/>
        </p:nvGrpSpPr>
        <p:grpSpPr>
          <a:xfrm>
            <a:off x="135532" y="120470"/>
            <a:ext cx="687037" cy="391090"/>
            <a:chOff x="2658175" y="354850"/>
            <a:chExt cx="362725" cy="206500"/>
          </a:xfrm>
        </p:grpSpPr>
        <p:sp>
          <p:nvSpPr>
            <p:cNvPr id="1061" name="Google Shape;1061;p30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30"/>
          <p:cNvGrpSpPr/>
          <p:nvPr/>
        </p:nvGrpSpPr>
        <p:grpSpPr>
          <a:xfrm>
            <a:off x="47442" y="2079270"/>
            <a:ext cx="408778" cy="308896"/>
            <a:chOff x="4158300" y="1843850"/>
            <a:chExt cx="107525" cy="81250"/>
          </a:xfrm>
        </p:grpSpPr>
        <p:sp>
          <p:nvSpPr>
            <p:cNvPr id="1077" name="Google Shape;1077;p30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0"/>
          <p:cNvGrpSpPr/>
          <p:nvPr/>
        </p:nvGrpSpPr>
        <p:grpSpPr>
          <a:xfrm rot="5400000">
            <a:off x="760717" y="4701895"/>
            <a:ext cx="408778" cy="308896"/>
            <a:chOff x="4158300" y="1843850"/>
            <a:chExt cx="107525" cy="81250"/>
          </a:xfrm>
        </p:grpSpPr>
        <p:sp>
          <p:nvSpPr>
            <p:cNvPr id="1080" name="Google Shape;1080;p30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30"/>
          <p:cNvGrpSpPr/>
          <p:nvPr/>
        </p:nvGrpSpPr>
        <p:grpSpPr>
          <a:xfrm>
            <a:off x="8740307" y="1869933"/>
            <a:ext cx="506744" cy="411782"/>
            <a:chOff x="2258225" y="829375"/>
            <a:chExt cx="178500" cy="145050"/>
          </a:xfrm>
        </p:grpSpPr>
        <p:sp>
          <p:nvSpPr>
            <p:cNvPr id="1083" name="Google Shape;1083;p30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5" name="Google Shape;1085;p30"/>
          <p:cNvSpPr/>
          <p:nvPr/>
        </p:nvSpPr>
        <p:spPr>
          <a:xfrm rot="6625696">
            <a:off x="8548962" y="4047309"/>
            <a:ext cx="897565" cy="1053075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0"/>
          <p:cNvSpPr/>
          <p:nvPr/>
        </p:nvSpPr>
        <p:spPr>
          <a:xfrm rot="10636096">
            <a:off x="7525753" y="4741418"/>
            <a:ext cx="1764900" cy="57742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0"/>
          <p:cNvSpPr/>
          <p:nvPr/>
        </p:nvSpPr>
        <p:spPr>
          <a:xfrm rot="4803831">
            <a:off x="-1153775" y="3317362"/>
            <a:ext cx="2472900" cy="106911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30"/>
          <p:cNvGrpSpPr/>
          <p:nvPr/>
        </p:nvGrpSpPr>
        <p:grpSpPr>
          <a:xfrm>
            <a:off x="8549992" y="3819370"/>
            <a:ext cx="408778" cy="308896"/>
            <a:chOff x="4158300" y="1843850"/>
            <a:chExt cx="107525" cy="81250"/>
          </a:xfrm>
        </p:grpSpPr>
        <p:sp>
          <p:nvSpPr>
            <p:cNvPr id="1089" name="Google Shape;1089;p30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30"/>
          <p:cNvSpPr/>
          <p:nvPr/>
        </p:nvSpPr>
        <p:spPr>
          <a:xfrm>
            <a:off x="278782" y="3955904"/>
            <a:ext cx="177431" cy="205536"/>
          </a:xfrm>
          <a:custGeom>
            <a:avLst/>
            <a:gdLst/>
            <a:ahLst/>
            <a:cxnLst/>
            <a:rect l="l" t="t" r="r" b="b"/>
            <a:pathLst>
              <a:path w="2500" h="2896" extrusionOk="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0"/>
          <p:cNvSpPr/>
          <p:nvPr/>
        </p:nvSpPr>
        <p:spPr>
          <a:xfrm>
            <a:off x="278782" y="468729"/>
            <a:ext cx="177431" cy="205536"/>
          </a:xfrm>
          <a:custGeom>
            <a:avLst/>
            <a:gdLst/>
            <a:ahLst/>
            <a:cxnLst/>
            <a:rect l="l" t="t" r="r" b="b"/>
            <a:pathLst>
              <a:path w="2500" h="2896" extrusionOk="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 rot="-3786620" flipH="1">
            <a:off x="7852697" y="4066827"/>
            <a:ext cx="2422593" cy="1417046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 rot="-3802376" flipH="1">
            <a:off x="-1436353" y="944564"/>
            <a:ext cx="2787847" cy="91216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 flipH="1">
            <a:off x="-1099737" y="-593437"/>
            <a:ext cx="2472885" cy="149887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4"/>
          <p:cNvGrpSpPr/>
          <p:nvPr/>
        </p:nvGrpSpPr>
        <p:grpSpPr>
          <a:xfrm>
            <a:off x="8321441" y="120470"/>
            <a:ext cx="687037" cy="391090"/>
            <a:chOff x="2658175" y="354850"/>
            <a:chExt cx="362725" cy="206500"/>
          </a:xfrm>
        </p:grpSpPr>
        <p:sp>
          <p:nvSpPr>
            <p:cNvPr id="80" name="Google Shape;80;p4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4"/>
          <p:cNvGrpSpPr/>
          <p:nvPr/>
        </p:nvGrpSpPr>
        <p:grpSpPr>
          <a:xfrm flipH="1">
            <a:off x="8687791" y="2079270"/>
            <a:ext cx="408778" cy="308896"/>
            <a:chOff x="4158300" y="1843850"/>
            <a:chExt cx="107525" cy="81250"/>
          </a:xfrm>
        </p:grpSpPr>
        <p:sp>
          <p:nvSpPr>
            <p:cNvPr id="96" name="Google Shape;96;p4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4"/>
          <p:cNvGrpSpPr/>
          <p:nvPr/>
        </p:nvGrpSpPr>
        <p:grpSpPr>
          <a:xfrm rot="-5400000" flipH="1">
            <a:off x="7974516" y="4701895"/>
            <a:ext cx="408778" cy="308896"/>
            <a:chOff x="4158300" y="1843850"/>
            <a:chExt cx="107525" cy="81250"/>
          </a:xfrm>
        </p:grpSpPr>
        <p:sp>
          <p:nvSpPr>
            <p:cNvPr id="99" name="Google Shape;99;p4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4"/>
          <p:cNvGrpSpPr/>
          <p:nvPr/>
        </p:nvGrpSpPr>
        <p:grpSpPr>
          <a:xfrm flipH="1">
            <a:off x="-103040" y="1869933"/>
            <a:ext cx="506744" cy="411782"/>
            <a:chOff x="2258225" y="829375"/>
            <a:chExt cx="178500" cy="145050"/>
          </a:xfrm>
        </p:grpSpPr>
        <p:sp>
          <p:nvSpPr>
            <p:cNvPr id="102" name="Google Shape;102;p4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4"/>
          <p:cNvSpPr/>
          <p:nvPr/>
        </p:nvSpPr>
        <p:spPr>
          <a:xfrm rot="-6625696" flipH="1">
            <a:off x="-302516" y="4047309"/>
            <a:ext cx="897565" cy="1053075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"/>
          <p:cNvSpPr/>
          <p:nvPr/>
        </p:nvSpPr>
        <p:spPr>
          <a:xfrm rot="-10636096" flipH="1">
            <a:off x="-146642" y="4741418"/>
            <a:ext cx="1764900" cy="57742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"/>
          <p:cNvSpPr/>
          <p:nvPr/>
        </p:nvSpPr>
        <p:spPr>
          <a:xfrm rot="-4803831" flipH="1">
            <a:off x="7824886" y="3317362"/>
            <a:ext cx="2472900" cy="1069111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4"/>
          <p:cNvGrpSpPr/>
          <p:nvPr/>
        </p:nvGrpSpPr>
        <p:grpSpPr>
          <a:xfrm flipH="1">
            <a:off x="185241" y="3819370"/>
            <a:ext cx="408778" cy="308896"/>
            <a:chOff x="4158300" y="1843850"/>
            <a:chExt cx="107525" cy="81250"/>
          </a:xfrm>
        </p:grpSpPr>
        <p:sp>
          <p:nvSpPr>
            <p:cNvPr id="108" name="Google Shape;108;p4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4"/>
          <p:cNvSpPr/>
          <p:nvPr/>
        </p:nvSpPr>
        <p:spPr>
          <a:xfrm flipH="1">
            <a:off x="8687798" y="3955904"/>
            <a:ext cx="177431" cy="205536"/>
          </a:xfrm>
          <a:custGeom>
            <a:avLst/>
            <a:gdLst/>
            <a:ahLst/>
            <a:cxnLst/>
            <a:rect l="l" t="t" r="r" b="b"/>
            <a:pathLst>
              <a:path w="2500" h="2896" extrusionOk="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 flipH="1">
            <a:off x="8687798" y="468729"/>
            <a:ext cx="177431" cy="205536"/>
          </a:xfrm>
          <a:custGeom>
            <a:avLst/>
            <a:gdLst/>
            <a:ahLst/>
            <a:cxnLst/>
            <a:rect l="l" t="t" r="r" b="b"/>
            <a:pathLst>
              <a:path w="2500" h="2896" extrusionOk="0">
                <a:moveTo>
                  <a:pt x="1188" y="611"/>
                </a:moveTo>
                <a:cubicBezTo>
                  <a:pt x="1318" y="937"/>
                  <a:pt x="1580" y="1202"/>
                  <a:pt x="1909" y="1314"/>
                </a:cubicBezTo>
                <a:cubicBezTo>
                  <a:pt x="1586" y="1496"/>
                  <a:pt x="1375" y="1841"/>
                  <a:pt x="1266" y="2210"/>
                </a:cubicBezTo>
                <a:cubicBezTo>
                  <a:pt x="1168" y="1816"/>
                  <a:pt x="874" y="1487"/>
                  <a:pt x="491" y="1354"/>
                </a:cubicBezTo>
                <a:cubicBezTo>
                  <a:pt x="805" y="1207"/>
                  <a:pt x="1050" y="934"/>
                  <a:pt x="1188" y="611"/>
                </a:cubicBezTo>
                <a:close/>
                <a:moveTo>
                  <a:pt x="1210" y="1"/>
                </a:moveTo>
                <a:cubicBezTo>
                  <a:pt x="1151" y="1"/>
                  <a:pt x="1089" y="41"/>
                  <a:pt x="1087" y="112"/>
                </a:cubicBezTo>
                <a:cubicBezTo>
                  <a:pt x="1061" y="654"/>
                  <a:pt x="658" y="1156"/>
                  <a:pt x="110" y="1245"/>
                </a:cubicBezTo>
                <a:cubicBezTo>
                  <a:pt x="1" y="1268"/>
                  <a:pt x="6" y="1447"/>
                  <a:pt x="116" y="1470"/>
                </a:cubicBezTo>
                <a:cubicBezTo>
                  <a:pt x="793" y="1548"/>
                  <a:pt x="1119" y="2130"/>
                  <a:pt x="1153" y="2758"/>
                </a:cubicBezTo>
                <a:cubicBezTo>
                  <a:pt x="1157" y="2838"/>
                  <a:pt x="1229" y="2895"/>
                  <a:pt x="1293" y="2895"/>
                </a:cubicBezTo>
                <a:cubicBezTo>
                  <a:pt x="1340" y="2895"/>
                  <a:pt x="1383" y="2865"/>
                  <a:pt x="1393" y="2793"/>
                </a:cubicBezTo>
                <a:cubicBezTo>
                  <a:pt x="1404" y="2210"/>
                  <a:pt x="1707" y="1418"/>
                  <a:pt x="2384" y="1389"/>
                </a:cubicBezTo>
                <a:cubicBezTo>
                  <a:pt x="2465" y="1389"/>
                  <a:pt x="2499" y="1303"/>
                  <a:pt x="2476" y="1242"/>
                </a:cubicBezTo>
                <a:cubicBezTo>
                  <a:pt x="2471" y="1197"/>
                  <a:pt x="2429" y="1149"/>
                  <a:pt x="2383" y="1149"/>
                </a:cubicBezTo>
                <a:cubicBezTo>
                  <a:pt x="2380" y="1149"/>
                  <a:pt x="2376" y="1149"/>
                  <a:pt x="2373" y="1150"/>
                </a:cubicBezTo>
                <a:cubicBezTo>
                  <a:pt x="2332" y="1156"/>
                  <a:pt x="2291" y="1159"/>
                  <a:pt x="2251" y="1159"/>
                </a:cubicBezTo>
                <a:cubicBezTo>
                  <a:pt x="1714" y="1159"/>
                  <a:pt x="1277" y="637"/>
                  <a:pt x="1312" y="104"/>
                </a:cubicBezTo>
                <a:cubicBezTo>
                  <a:pt x="1312" y="33"/>
                  <a:pt x="1262" y="1"/>
                  <a:pt x="12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720025" y="1098075"/>
            <a:ext cx="7704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 ">
  <p:cSld name="TITLE_ONLY_2"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31"/>
          <p:cNvSpPr txBox="1">
            <a:spLocks noGrp="1"/>
          </p:cNvSpPr>
          <p:nvPr>
            <p:ph type="subTitle" idx="1"/>
          </p:nvPr>
        </p:nvSpPr>
        <p:spPr>
          <a:xfrm>
            <a:off x="779950" y="2168625"/>
            <a:ext cx="186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31"/>
          <p:cNvSpPr txBox="1">
            <a:spLocks noGrp="1"/>
          </p:cNvSpPr>
          <p:nvPr>
            <p:ph type="subTitle" idx="2"/>
          </p:nvPr>
        </p:nvSpPr>
        <p:spPr>
          <a:xfrm>
            <a:off x="783615" y="1887150"/>
            <a:ext cx="1859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7" name="Google Shape;1097;p31"/>
          <p:cNvSpPr txBox="1">
            <a:spLocks noGrp="1"/>
          </p:cNvSpPr>
          <p:nvPr>
            <p:ph type="subTitle" idx="3"/>
          </p:nvPr>
        </p:nvSpPr>
        <p:spPr>
          <a:xfrm>
            <a:off x="2685768" y="2168625"/>
            <a:ext cx="186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31"/>
          <p:cNvSpPr txBox="1">
            <a:spLocks noGrp="1"/>
          </p:cNvSpPr>
          <p:nvPr>
            <p:ph type="subTitle" idx="4"/>
          </p:nvPr>
        </p:nvSpPr>
        <p:spPr>
          <a:xfrm>
            <a:off x="2689433" y="1887150"/>
            <a:ext cx="1859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9" name="Google Shape;1099;p31"/>
          <p:cNvSpPr txBox="1">
            <a:spLocks noGrp="1"/>
          </p:cNvSpPr>
          <p:nvPr>
            <p:ph type="subTitle" idx="5"/>
          </p:nvPr>
        </p:nvSpPr>
        <p:spPr>
          <a:xfrm>
            <a:off x="4591586" y="2168625"/>
            <a:ext cx="186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31"/>
          <p:cNvSpPr txBox="1">
            <a:spLocks noGrp="1"/>
          </p:cNvSpPr>
          <p:nvPr>
            <p:ph type="subTitle" idx="6"/>
          </p:nvPr>
        </p:nvSpPr>
        <p:spPr>
          <a:xfrm>
            <a:off x="4595251" y="1887150"/>
            <a:ext cx="1859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1" name="Google Shape;1101;p31"/>
          <p:cNvSpPr txBox="1">
            <a:spLocks noGrp="1"/>
          </p:cNvSpPr>
          <p:nvPr>
            <p:ph type="subTitle" idx="7"/>
          </p:nvPr>
        </p:nvSpPr>
        <p:spPr>
          <a:xfrm>
            <a:off x="6497400" y="2168625"/>
            <a:ext cx="186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31"/>
          <p:cNvSpPr txBox="1">
            <a:spLocks noGrp="1"/>
          </p:cNvSpPr>
          <p:nvPr>
            <p:ph type="subTitle" idx="8"/>
          </p:nvPr>
        </p:nvSpPr>
        <p:spPr>
          <a:xfrm>
            <a:off x="6501069" y="1887150"/>
            <a:ext cx="1859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3" name="Google Shape;1103;p31"/>
          <p:cNvSpPr txBox="1">
            <a:spLocks noGrp="1"/>
          </p:cNvSpPr>
          <p:nvPr>
            <p:ph type="subTitle" idx="9"/>
          </p:nvPr>
        </p:nvSpPr>
        <p:spPr>
          <a:xfrm>
            <a:off x="779950" y="3908000"/>
            <a:ext cx="186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31"/>
          <p:cNvSpPr txBox="1">
            <a:spLocks noGrp="1"/>
          </p:cNvSpPr>
          <p:nvPr>
            <p:ph type="subTitle" idx="13"/>
          </p:nvPr>
        </p:nvSpPr>
        <p:spPr>
          <a:xfrm>
            <a:off x="783615" y="3626525"/>
            <a:ext cx="1859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5" name="Google Shape;1105;p31"/>
          <p:cNvSpPr txBox="1">
            <a:spLocks noGrp="1"/>
          </p:cNvSpPr>
          <p:nvPr>
            <p:ph type="subTitle" idx="14"/>
          </p:nvPr>
        </p:nvSpPr>
        <p:spPr>
          <a:xfrm>
            <a:off x="2685768" y="3908000"/>
            <a:ext cx="186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31"/>
          <p:cNvSpPr txBox="1">
            <a:spLocks noGrp="1"/>
          </p:cNvSpPr>
          <p:nvPr>
            <p:ph type="subTitle" idx="15"/>
          </p:nvPr>
        </p:nvSpPr>
        <p:spPr>
          <a:xfrm>
            <a:off x="2689433" y="3626525"/>
            <a:ext cx="1859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7" name="Google Shape;1107;p31"/>
          <p:cNvSpPr txBox="1">
            <a:spLocks noGrp="1"/>
          </p:cNvSpPr>
          <p:nvPr>
            <p:ph type="subTitle" idx="16"/>
          </p:nvPr>
        </p:nvSpPr>
        <p:spPr>
          <a:xfrm>
            <a:off x="4591586" y="3908000"/>
            <a:ext cx="186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31"/>
          <p:cNvSpPr txBox="1">
            <a:spLocks noGrp="1"/>
          </p:cNvSpPr>
          <p:nvPr>
            <p:ph type="subTitle" idx="17"/>
          </p:nvPr>
        </p:nvSpPr>
        <p:spPr>
          <a:xfrm>
            <a:off x="4595251" y="3626525"/>
            <a:ext cx="1859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9" name="Google Shape;1109;p31"/>
          <p:cNvSpPr txBox="1">
            <a:spLocks noGrp="1"/>
          </p:cNvSpPr>
          <p:nvPr>
            <p:ph type="subTitle" idx="18"/>
          </p:nvPr>
        </p:nvSpPr>
        <p:spPr>
          <a:xfrm>
            <a:off x="6497404" y="3908000"/>
            <a:ext cx="186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31"/>
          <p:cNvSpPr txBox="1">
            <a:spLocks noGrp="1"/>
          </p:cNvSpPr>
          <p:nvPr>
            <p:ph type="subTitle" idx="19"/>
          </p:nvPr>
        </p:nvSpPr>
        <p:spPr>
          <a:xfrm>
            <a:off x="6501069" y="3626525"/>
            <a:ext cx="1859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1" name="Google Shape;1111;p31"/>
          <p:cNvSpPr/>
          <p:nvPr/>
        </p:nvSpPr>
        <p:spPr>
          <a:xfrm rot="1748533" flipH="1">
            <a:off x="-2340903" y="-688345"/>
            <a:ext cx="3176423" cy="2319132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31"/>
          <p:cNvGrpSpPr/>
          <p:nvPr/>
        </p:nvGrpSpPr>
        <p:grpSpPr>
          <a:xfrm rot="-1863935" flipH="1">
            <a:off x="8461518" y="-1486391"/>
            <a:ext cx="1714835" cy="3157524"/>
            <a:chOff x="-592119" y="630786"/>
            <a:chExt cx="1326071" cy="2441693"/>
          </a:xfrm>
        </p:grpSpPr>
        <p:sp>
          <p:nvSpPr>
            <p:cNvPr id="1113" name="Google Shape;1113;p31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1"/>
          <p:cNvGrpSpPr/>
          <p:nvPr/>
        </p:nvGrpSpPr>
        <p:grpSpPr>
          <a:xfrm rot="5759360" flipH="1">
            <a:off x="8642281" y="3897043"/>
            <a:ext cx="2087541" cy="2447294"/>
            <a:chOff x="4285725" y="4802375"/>
            <a:chExt cx="514700" cy="603400"/>
          </a:xfrm>
        </p:grpSpPr>
        <p:sp>
          <p:nvSpPr>
            <p:cNvPr id="1116" name="Google Shape;1116;p31"/>
            <p:cNvSpPr/>
            <p:nvPr/>
          </p:nvSpPr>
          <p:spPr>
            <a:xfrm>
              <a:off x="4285725" y="4802375"/>
              <a:ext cx="362300" cy="451000"/>
            </a:xfrm>
            <a:custGeom>
              <a:avLst/>
              <a:gdLst/>
              <a:ahLst/>
              <a:cxnLst/>
              <a:rect l="l" t="t" r="r" b="b"/>
              <a:pathLst>
                <a:path w="14492" h="18040" extrusionOk="0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4438125" y="4954775"/>
              <a:ext cx="362300" cy="451000"/>
            </a:xfrm>
            <a:custGeom>
              <a:avLst/>
              <a:gdLst/>
              <a:ahLst/>
              <a:cxnLst/>
              <a:rect l="l" t="t" r="r" b="b"/>
              <a:pathLst>
                <a:path w="14492" h="18040" extrusionOk="0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1"/>
          <p:cNvSpPr/>
          <p:nvPr/>
        </p:nvSpPr>
        <p:spPr>
          <a:xfrm rot="1748491" flipH="1">
            <a:off x="8479600" y="276759"/>
            <a:ext cx="641642" cy="38891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1"/>
          <p:cNvSpPr/>
          <p:nvPr/>
        </p:nvSpPr>
        <p:spPr>
          <a:xfrm rot="-3330734" flipH="1">
            <a:off x="-222985" y="4904829"/>
            <a:ext cx="2472899" cy="149888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1"/>
          <p:cNvSpPr/>
          <p:nvPr/>
        </p:nvSpPr>
        <p:spPr>
          <a:xfrm rot="2964559" flipH="1">
            <a:off x="8103616" y="-828816"/>
            <a:ext cx="2560435" cy="171520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31"/>
          <p:cNvGrpSpPr/>
          <p:nvPr/>
        </p:nvGrpSpPr>
        <p:grpSpPr>
          <a:xfrm flipH="1">
            <a:off x="8462815" y="4483045"/>
            <a:ext cx="506744" cy="411782"/>
            <a:chOff x="2258225" y="829375"/>
            <a:chExt cx="178500" cy="145050"/>
          </a:xfrm>
        </p:grpSpPr>
        <p:sp>
          <p:nvSpPr>
            <p:cNvPr id="1122" name="Google Shape;1122;p31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31"/>
          <p:cNvGrpSpPr/>
          <p:nvPr/>
        </p:nvGrpSpPr>
        <p:grpSpPr>
          <a:xfrm rot="-6541413" flipH="1">
            <a:off x="7130816" y="4724551"/>
            <a:ext cx="408781" cy="308898"/>
            <a:chOff x="4158300" y="1843850"/>
            <a:chExt cx="107525" cy="81250"/>
          </a:xfrm>
        </p:grpSpPr>
        <p:sp>
          <p:nvSpPr>
            <p:cNvPr id="1125" name="Google Shape;1125;p31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31"/>
          <p:cNvSpPr/>
          <p:nvPr/>
        </p:nvSpPr>
        <p:spPr>
          <a:xfrm rot="10800000" flipH="1">
            <a:off x="8862620" y="335592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8" name="Google Shape;1128;p31"/>
          <p:cNvGrpSpPr/>
          <p:nvPr/>
        </p:nvGrpSpPr>
        <p:grpSpPr>
          <a:xfrm flipH="1">
            <a:off x="-244262" y="4328060"/>
            <a:ext cx="778303" cy="721775"/>
            <a:chOff x="7257133" y="4349290"/>
            <a:chExt cx="856407" cy="794206"/>
          </a:xfrm>
        </p:grpSpPr>
        <p:sp>
          <p:nvSpPr>
            <p:cNvPr id="1129" name="Google Shape;1129;p31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31"/>
          <p:cNvGrpSpPr/>
          <p:nvPr/>
        </p:nvGrpSpPr>
        <p:grpSpPr>
          <a:xfrm rot="10800000" flipH="1">
            <a:off x="125283" y="2602295"/>
            <a:ext cx="408778" cy="308896"/>
            <a:chOff x="4158300" y="1843850"/>
            <a:chExt cx="107525" cy="81250"/>
          </a:xfrm>
        </p:grpSpPr>
        <p:sp>
          <p:nvSpPr>
            <p:cNvPr id="1132" name="Google Shape;1132;p31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31"/>
          <p:cNvSpPr/>
          <p:nvPr/>
        </p:nvSpPr>
        <p:spPr>
          <a:xfrm rot="10800000" flipH="1">
            <a:off x="8969545" y="67117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1"/>
          <p:cNvSpPr/>
          <p:nvPr/>
        </p:nvSpPr>
        <p:spPr>
          <a:xfrm flipH="1">
            <a:off x="227040" y="1155845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2"/>
          <p:cNvSpPr/>
          <p:nvPr/>
        </p:nvSpPr>
        <p:spPr>
          <a:xfrm rot="4531172">
            <a:off x="-1273150" y="1821958"/>
            <a:ext cx="3176417" cy="2822319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8" name="Google Shape;1138;p32"/>
          <p:cNvGrpSpPr/>
          <p:nvPr/>
        </p:nvGrpSpPr>
        <p:grpSpPr>
          <a:xfrm rot="8768928">
            <a:off x="7372135" y="18086"/>
            <a:ext cx="2903349" cy="3157340"/>
            <a:chOff x="-592119" y="630786"/>
            <a:chExt cx="1326071" cy="2441693"/>
          </a:xfrm>
        </p:grpSpPr>
        <p:sp>
          <p:nvSpPr>
            <p:cNvPr id="1139" name="Google Shape;1139;p32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32"/>
          <p:cNvSpPr/>
          <p:nvPr/>
        </p:nvSpPr>
        <p:spPr>
          <a:xfrm rot="-1748458">
            <a:off x="7534830" y="2971642"/>
            <a:ext cx="1370450" cy="83067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2"/>
          <p:cNvSpPr/>
          <p:nvPr/>
        </p:nvSpPr>
        <p:spPr>
          <a:xfrm rot="3330734">
            <a:off x="7500689" y="388329"/>
            <a:ext cx="2472899" cy="149888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2"/>
          <p:cNvSpPr/>
          <p:nvPr/>
        </p:nvSpPr>
        <p:spPr>
          <a:xfrm rot="-2964559">
            <a:off x="-729160" y="-919454"/>
            <a:ext cx="2560435" cy="171520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32"/>
          <p:cNvGrpSpPr/>
          <p:nvPr/>
        </p:nvGrpSpPr>
        <p:grpSpPr>
          <a:xfrm>
            <a:off x="6627095" y="4731720"/>
            <a:ext cx="506744" cy="411782"/>
            <a:chOff x="2258225" y="829375"/>
            <a:chExt cx="178500" cy="145050"/>
          </a:xfrm>
        </p:grpSpPr>
        <p:sp>
          <p:nvSpPr>
            <p:cNvPr id="1145" name="Google Shape;1145;p32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32"/>
          <p:cNvGrpSpPr/>
          <p:nvPr/>
        </p:nvGrpSpPr>
        <p:grpSpPr>
          <a:xfrm rot="6541413">
            <a:off x="1127881" y="4579263"/>
            <a:ext cx="408781" cy="308898"/>
            <a:chOff x="4158300" y="1843850"/>
            <a:chExt cx="107525" cy="81250"/>
          </a:xfrm>
        </p:grpSpPr>
        <p:sp>
          <p:nvSpPr>
            <p:cNvPr id="1148" name="Google Shape;1148;p32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32"/>
          <p:cNvSpPr/>
          <p:nvPr/>
        </p:nvSpPr>
        <p:spPr>
          <a:xfrm rot="10800000">
            <a:off x="381935" y="2595413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p32"/>
          <p:cNvGrpSpPr/>
          <p:nvPr/>
        </p:nvGrpSpPr>
        <p:grpSpPr>
          <a:xfrm>
            <a:off x="8510412" y="4192710"/>
            <a:ext cx="778303" cy="721775"/>
            <a:chOff x="7257133" y="4349290"/>
            <a:chExt cx="856407" cy="794206"/>
          </a:xfrm>
        </p:grpSpPr>
        <p:sp>
          <p:nvSpPr>
            <p:cNvPr id="1152" name="Google Shape;1152;p32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32"/>
          <p:cNvGrpSpPr/>
          <p:nvPr/>
        </p:nvGrpSpPr>
        <p:grpSpPr>
          <a:xfrm rot="10800000">
            <a:off x="8386105" y="2272382"/>
            <a:ext cx="408778" cy="308896"/>
            <a:chOff x="4158300" y="1843850"/>
            <a:chExt cx="107525" cy="81250"/>
          </a:xfrm>
        </p:grpSpPr>
        <p:sp>
          <p:nvSpPr>
            <p:cNvPr id="1155" name="Google Shape;1155;p32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32"/>
          <p:cNvSpPr/>
          <p:nvPr/>
        </p:nvSpPr>
        <p:spPr>
          <a:xfrm rot="10800000">
            <a:off x="275010" y="3689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2"/>
          <p:cNvSpPr/>
          <p:nvPr/>
        </p:nvSpPr>
        <p:spPr>
          <a:xfrm>
            <a:off x="448436" y="1913070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2"/>
          <p:cNvSpPr/>
          <p:nvPr/>
        </p:nvSpPr>
        <p:spPr>
          <a:xfrm>
            <a:off x="4691348" y="168270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2"/>
          <p:cNvSpPr/>
          <p:nvPr/>
        </p:nvSpPr>
        <p:spPr>
          <a:xfrm rot="3330702">
            <a:off x="-731849" y="3432396"/>
            <a:ext cx="1549374" cy="68070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32"/>
          <p:cNvSpPr txBox="1">
            <a:spLocks noGrp="1"/>
          </p:cNvSpPr>
          <p:nvPr>
            <p:ph type="title" hasCustomPrompt="1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2" name="Google Shape;1162;p32"/>
          <p:cNvSpPr txBox="1">
            <a:spLocks noGrp="1"/>
          </p:cNvSpPr>
          <p:nvPr>
            <p:ph type="subTitle" idx="1"/>
          </p:nvPr>
        </p:nvSpPr>
        <p:spPr>
          <a:xfrm>
            <a:off x="2223600" y="1318375"/>
            <a:ext cx="46968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63" name="Google Shape;1163;p32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89868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4" name="Google Shape;1164;p32"/>
          <p:cNvSpPr txBox="1">
            <a:spLocks noGrp="1"/>
          </p:cNvSpPr>
          <p:nvPr>
            <p:ph type="subTitle" idx="3"/>
          </p:nvPr>
        </p:nvSpPr>
        <p:spPr>
          <a:xfrm>
            <a:off x="2223600" y="2756128"/>
            <a:ext cx="46968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65" name="Google Shape;1165;p32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40224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6" name="Google Shape;1166;p32"/>
          <p:cNvSpPr txBox="1">
            <a:spLocks noGrp="1"/>
          </p:cNvSpPr>
          <p:nvPr>
            <p:ph type="subTitle" idx="5"/>
          </p:nvPr>
        </p:nvSpPr>
        <p:spPr>
          <a:xfrm>
            <a:off x="2223600" y="4206496"/>
            <a:ext cx="46968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33"/>
          <p:cNvSpPr txBox="1">
            <a:spLocks noGrp="1"/>
          </p:cNvSpPr>
          <p:nvPr>
            <p:ph type="title" hasCustomPrompt="1"/>
          </p:nvPr>
        </p:nvSpPr>
        <p:spPr>
          <a:xfrm>
            <a:off x="1480725" y="3051713"/>
            <a:ext cx="1088700" cy="42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9" name="Google Shape;1169;p33"/>
          <p:cNvSpPr txBox="1">
            <a:spLocks noGrp="1"/>
          </p:cNvSpPr>
          <p:nvPr>
            <p:ph type="subTitle" idx="1"/>
          </p:nvPr>
        </p:nvSpPr>
        <p:spPr>
          <a:xfrm>
            <a:off x="938500" y="3929575"/>
            <a:ext cx="2173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70" name="Google Shape;1170;p33"/>
          <p:cNvSpPr txBox="1">
            <a:spLocks noGrp="1"/>
          </p:cNvSpPr>
          <p:nvPr>
            <p:ph type="subTitle" idx="2"/>
          </p:nvPr>
        </p:nvSpPr>
        <p:spPr>
          <a:xfrm>
            <a:off x="938500" y="354700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1" name="Google Shape;1171;p33"/>
          <p:cNvSpPr txBox="1">
            <a:spLocks noGrp="1"/>
          </p:cNvSpPr>
          <p:nvPr>
            <p:ph type="title" idx="3" hasCustomPrompt="1"/>
          </p:nvPr>
        </p:nvSpPr>
        <p:spPr>
          <a:xfrm>
            <a:off x="4028231" y="3051713"/>
            <a:ext cx="1088100" cy="42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2" name="Google Shape;1172;p33"/>
          <p:cNvSpPr txBox="1">
            <a:spLocks noGrp="1"/>
          </p:cNvSpPr>
          <p:nvPr>
            <p:ph type="subTitle" idx="4"/>
          </p:nvPr>
        </p:nvSpPr>
        <p:spPr>
          <a:xfrm>
            <a:off x="3485400" y="3929575"/>
            <a:ext cx="2173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73" name="Google Shape;1173;p33"/>
          <p:cNvSpPr txBox="1">
            <a:spLocks noGrp="1"/>
          </p:cNvSpPr>
          <p:nvPr>
            <p:ph type="subTitle" idx="5"/>
          </p:nvPr>
        </p:nvSpPr>
        <p:spPr>
          <a:xfrm>
            <a:off x="3485400" y="354700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4" name="Google Shape;1174;p33"/>
          <p:cNvSpPr txBox="1">
            <a:spLocks noGrp="1"/>
          </p:cNvSpPr>
          <p:nvPr>
            <p:ph type="title" idx="6" hasCustomPrompt="1"/>
          </p:nvPr>
        </p:nvSpPr>
        <p:spPr>
          <a:xfrm>
            <a:off x="6575125" y="3051713"/>
            <a:ext cx="1088100" cy="42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5" name="Google Shape;1175;p33"/>
          <p:cNvSpPr txBox="1">
            <a:spLocks noGrp="1"/>
          </p:cNvSpPr>
          <p:nvPr>
            <p:ph type="subTitle" idx="7"/>
          </p:nvPr>
        </p:nvSpPr>
        <p:spPr>
          <a:xfrm>
            <a:off x="6032300" y="3929575"/>
            <a:ext cx="2173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76" name="Google Shape;1176;p33"/>
          <p:cNvSpPr txBox="1">
            <a:spLocks noGrp="1"/>
          </p:cNvSpPr>
          <p:nvPr>
            <p:ph type="subTitle" idx="8"/>
          </p:nvPr>
        </p:nvSpPr>
        <p:spPr>
          <a:xfrm>
            <a:off x="6032300" y="354700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7" name="Google Shape;1177;p3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78" name="Google Shape;1178;p33"/>
          <p:cNvGrpSpPr/>
          <p:nvPr/>
        </p:nvGrpSpPr>
        <p:grpSpPr>
          <a:xfrm flipH="1">
            <a:off x="8417111" y="1525390"/>
            <a:ext cx="1455633" cy="2441714"/>
            <a:chOff x="-592119" y="630765"/>
            <a:chExt cx="1455633" cy="2441714"/>
          </a:xfrm>
        </p:grpSpPr>
        <p:sp>
          <p:nvSpPr>
            <p:cNvPr id="1179" name="Google Shape;1179;p33"/>
            <p:cNvSpPr/>
            <p:nvPr/>
          </p:nvSpPr>
          <p:spPr>
            <a:xfrm rot="5855772">
              <a:off x="-718171" y="1310680"/>
              <a:ext cx="2082942" cy="812213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33"/>
          <p:cNvSpPr/>
          <p:nvPr/>
        </p:nvSpPr>
        <p:spPr>
          <a:xfrm rot="1748491" flipH="1">
            <a:off x="8448607" y="2958952"/>
            <a:ext cx="641642" cy="702746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33"/>
          <p:cNvSpPr/>
          <p:nvPr/>
        </p:nvSpPr>
        <p:spPr>
          <a:xfrm rot="-1746319" flipH="1">
            <a:off x="-421760" y="3485725"/>
            <a:ext cx="1323720" cy="1647800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33"/>
          <p:cNvSpPr/>
          <p:nvPr/>
        </p:nvSpPr>
        <p:spPr>
          <a:xfrm rot="-9609713" flipH="1">
            <a:off x="8499098" y="3896363"/>
            <a:ext cx="1582803" cy="1970297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33"/>
          <p:cNvSpPr/>
          <p:nvPr/>
        </p:nvSpPr>
        <p:spPr>
          <a:xfrm rot="2964559" flipH="1">
            <a:off x="7647727" y="-468994"/>
            <a:ext cx="2560435" cy="1422936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" name="Google Shape;1185;p33"/>
          <p:cNvGrpSpPr/>
          <p:nvPr/>
        </p:nvGrpSpPr>
        <p:grpSpPr>
          <a:xfrm rot="10800000" flipH="1">
            <a:off x="8614368" y="4776482"/>
            <a:ext cx="408778" cy="308896"/>
            <a:chOff x="4158300" y="1843850"/>
            <a:chExt cx="107525" cy="81250"/>
          </a:xfrm>
        </p:grpSpPr>
        <p:sp>
          <p:nvSpPr>
            <p:cNvPr id="1186" name="Google Shape;1186;p33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33"/>
          <p:cNvSpPr/>
          <p:nvPr/>
        </p:nvSpPr>
        <p:spPr>
          <a:xfrm rot="10800000" flipH="1">
            <a:off x="8874493" y="32876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9" name="Google Shape;1189;p33"/>
          <p:cNvGrpSpPr/>
          <p:nvPr/>
        </p:nvGrpSpPr>
        <p:grpSpPr>
          <a:xfrm>
            <a:off x="-243576" y="357747"/>
            <a:ext cx="778303" cy="721775"/>
            <a:chOff x="7257133" y="4349290"/>
            <a:chExt cx="856407" cy="794206"/>
          </a:xfrm>
        </p:grpSpPr>
        <p:sp>
          <p:nvSpPr>
            <p:cNvPr id="1190" name="Google Shape;1190;p33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2" name="Google Shape;1192;p33"/>
          <p:cNvSpPr/>
          <p:nvPr/>
        </p:nvSpPr>
        <p:spPr>
          <a:xfrm rot="10800000" flipH="1">
            <a:off x="781468" y="483393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33"/>
          <p:cNvSpPr/>
          <p:nvPr/>
        </p:nvSpPr>
        <p:spPr>
          <a:xfrm rot="-3330734" flipH="1">
            <a:off x="-1395937" y="2219454"/>
            <a:ext cx="2472899" cy="149888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4" name="Google Shape;1194;p33"/>
          <p:cNvGrpSpPr/>
          <p:nvPr/>
        </p:nvGrpSpPr>
        <p:grpSpPr>
          <a:xfrm flipH="1">
            <a:off x="227787" y="4000608"/>
            <a:ext cx="506744" cy="411782"/>
            <a:chOff x="2258225" y="829375"/>
            <a:chExt cx="178500" cy="145050"/>
          </a:xfrm>
        </p:grpSpPr>
        <p:sp>
          <p:nvSpPr>
            <p:cNvPr id="1195" name="Google Shape;1195;p33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33"/>
          <p:cNvGrpSpPr/>
          <p:nvPr/>
        </p:nvGrpSpPr>
        <p:grpSpPr>
          <a:xfrm rot="10800000" flipH="1">
            <a:off x="276768" y="1910282"/>
            <a:ext cx="408778" cy="308896"/>
            <a:chOff x="4158300" y="1843850"/>
            <a:chExt cx="107525" cy="81250"/>
          </a:xfrm>
        </p:grpSpPr>
        <p:sp>
          <p:nvSpPr>
            <p:cNvPr id="1198" name="Google Shape;1198;p33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33"/>
          <p:cNvGrpSpPr/>
          <p:nvPr/>
        </p:nvGrpSpPr>
        <p:grpSpPr>
          <a:xfrm flipH="1">
            <a:off x="8565400" y="1606083"/>
            <a:ext cx="506744" cy="411782"/>
            <a:chOff x="2258225" y="829375"/>
            <a:chExt cx="178500" cy="145050"/>
          </a:xfrm>
        </p:grpSpPr>
        <p:sp>
          <p:nvSpPr>
            <p:cNvPr id="1201" name="Google Shape;1201;p33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4"/>
          <p:cNvSpPr/>
          <p:nvPr/>
        </p:nvSpPr>
        <p:spPr>
          <a:xfrm rot="1748533" flipH="1">
            <a:off x="7733056" y="-1374707"/>
            <a:ext cx="3176423" cy="2319132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34"/>
          <p:cNvSpPr/>
          <p:nvPr/>
        </p:nvSpPr>
        <p:spPr>
          <a:xfrm rot="-2700000" flipH="1">
            <a:off x="-1135178" y="2389471"/>
            <a:ext cx="2648080" cy="3296395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34"/>
          <p:cNvSpPr/>
          <p:nvPr/>
        </p:nvSpPr>
        <p:spPr>
          <a:xfrm rot="1748525" flipH="1">
            <a:off x="8070020" y="389260"/>
            <a:ext cx="1037259" cy="628696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34"/>
          <p:cNvSpPr/>
          <p:nvPr/>
        </p:nvSpPr>
        <p:spPr>
          <a:xfrm rot="1296524" flipH="1">
            <a:off x="156156" y="4389298"/>
            <a:ext cx="2472904" cy="1498883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8" name="Google Shape;1208;p34"/>
          <p:cNvGrpSpPr/>
          <p:nvPr/>
        </p:nvGrpSpPr>
        <p:grpSpPr>
          <a:xfrm flipH="1">
            <a:off x="1175837" y="4603995"/>
            <a:ext cx="1878344" cy="411782"/>
            <a:chOff x="1775080" y="829375"/>
            <a:chExt cx="661645" cy="145050"/>
          </a:xfrm>
        </p:grpSpPr>
        <p:sp>
          <p:nvSpPr>
            <p:cNvPr id="1209" name="Google Shape;1209;p34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775080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34"/>
          <p:cNvGrpSpPr/>
          <p:nvPr/>
        </p:nvGrpSpPr>
        <p:grpSpPr>
          <a:xfrm rot="-6541413" flipH="1">
            <a:off x="8761000" y="4397088"/>
            <a:ext cx="408781" cy="308898"/>
            <a:chOff x="4158300" y="1843850"/>
            <a:chExt cx="107525" cy="81250"/>
          </a:xfrm>
        </p:grpSpPr>
        <p:sp>
          <p:nvSpPr>
            <p:cNvPr id="1212" name="Google Shape;1212;p34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34"/>
          <p:cNvSpPr/>
          <p:nvPr/>
        </p:nvSpPr>
        <p:spPr>
          <a:xfrm rot="10800000" flipH="1">
            <a:off x="9254892" y="252417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5" name="Google Shape;1215;p34"/>
          <p:cNvGrpSpPr/>
          <p:nvPr/>
        </p:nvGrpSpPr>
        <p:grpSpPr>
          <a:xfrm flipH="1">
            <a:off x="118561" y="2524185"/>
            <a:ext cx="778303" cy="721775"/>
            <a:chOff x="7257133" y="4349290"/>
            <a:chExt cx="856407" cy="794206"/>
          </a:xfrm>
        </p:grpSpPr>
        <p:sp>
          <p:nvSpPr>
            <p:cNvPr id="1216" name="Google Shape;1216;p34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18;p34"/>
          <p:cNvSpPr/>
          <p:nvPr/>
        </p:nvSpPr>
        <p:spPr>
          <a:xfrm flipH="1">
            <a:off x="8822787" y="1230733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34"/>
          <p:cNvSpPr/>
          <p:nvPr/>
        </p:nvSpPr>
        <p:spPr>
          <a:xfrm flipH="1">
            <a:off x="202649" y="1467470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34"/>
          <p:cNvSpPr/>
          <p:nvPr/>
        </p:nvSpPr>
        <p:spPr>
          <a:xfrm rot="1748492" flipH="1">
            <a:off x="9310346" y="457937"/>
            <a:ext cx="1372124" cy="831675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34"/>
          <p:cNvGrpSpPr/>
          <p:nvPr/>
        </p:nvGrpSpPr>
        <p:grpSpPr>
          <a:xfrm rot="-6541413" flipH="1">
            <a:off x="2079113" y="35163"/>
            <a:ext cx="408781" cy="308898"/>
            <a:chOff x="4158300" y="1843850"/>
            <a:chExt cx="107525" cy="81250"/>
          </a:xfrm>
        </p:grpSpPr>
        <p:sp>
          <p:nvSpPr>
            <p:cNvPr id="1222" name="Google Shape;1222;p34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34"/>
          <p:cNvSpPr/>
          <p:nvPr/>
        </p:nvSpPr>
        <p:spPr>
          <a:xfrm rot="-4435649" flipH="1">
            <a:off x="8198065" y="3735961"/>
            <a:ext cx="1819131" cy="2264499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34"/>
          <p:cNvSpPr/>
          <p:nvPr/>
        </p:nvSpPr>
        <p:spPr>
          <a:xfrm rot="1748498" flipH="1">
            <a:off x="3218238" y="-539738"/>
            <a:ext cx="1799811" cy="831675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6" name="Google Shape;1226;p34"/>
          <p:cNvGrpSpPr/>
          <p:nvPr/>
        </p:nvGrpSpPr>
        <p:grpSpPr>
          <a:xfrm rot="-640526">
            <a:off x="111690" y="131392"/>
            <a:ext cx="723315" cy="411784"/>
            <a:chOff x="2658175" y="354850"/>
            <a:chExt cx="362725" cy="206500"/>
          </a:xfrm>
        </p:grpSpPr>
        <p:sp>
          <p:nvSpPr>
            <p:cNvPr id="1227" name="Google Shape;1227;p34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34"/>
          <p:cNvSpPr/>
          <p:nvPr/>
        </p:nvSpPr>
        <p:spPr>
          <a:xfrm flipH="1">
            <a:off x="7344939" y="4744904"/>
            <a:ext cx="574995" cy="601019"/>
          </a:xfrm>
          <a:custGeom>
            <a:avLst/>
            <a:gdLst/>
            <a:ahLst/>
            <a:cxnLst/>
            <a:rect l="l" t="t" r="r" b="b"/>
            <a:pathLst>
              <a:path w="6783" h="7090" extrusionOk="0">
                <a:moveTo>
                  <a:pt x="3113" y="1217"/>
                </a:moveTo>
                <a:cubicBezTo>
                  <a:pt x="3471" y="1424"/>
                  <a:pt x="3817" y="1655"/>
                  <a:pt x="4145" y="1906"/>
                </a:cubicBezTo>
                <a:cubicBezTo>
                  <a:pt x="4163" y="2286"/>
                  <a:pt x="4194" y="2670"/>
                  <a:pt x="4165" y="3050"/>
                </a:cubicBezTo>
                <a:cubicBezTo>
                  <a:pt x="3892" y="3283"/>
                  <a:pt x="3618" y="3523"/>
                  <a:pt x="3341" y="3759"/>
                </a:cubicBezTo>
                <a:cubicBezTo>
                  <a:pt x="2987" y="3491"/>
                  <a:pt x="2621" y="3246"/>
                  <a:pt x="2237" y="3021"/>
                </a:cubicBezTo>
                <a:cubicBezTo>
                  <a:pt x="2234" y="2690"/>
                  <a:pt x="2214" y="2358"/>
                  <a:pt x="2174" y="2027"/>
                </a:cubicBezTo>
                <a:lnTo>
                  <a:pt x="3113" y="1217"/>
                </a:lnTo>
                <a:close/>
                <a:moveTo>
                  <a:pt x="4327" y="3234"/>
                </a:moveTo>
                <a:cubicBezTo>
                  <a:pt x="4684" y="3442"/>
                  <a:pt x="5027" y="3670"/>
                  <a:pt x="5356" y="3917"/>
                </a:cubicBezTo>
                <a:cubicBezTo>
                  <a:pt x="5364" y="4278"/>
                  <a:pt x="5359" y="4635"/>
                  <a:pt x="5330" y="4993"/>
                </a:cubicBezTo>
                <a:cubicBezTo>
                  <a:pt x="5027" y="5229"/>
                  <a:pt x="4768" y="5514"/>
                  <a:pt x="4462" y="5742"/>
                </a:cubicBezTo>
                <a:cubicBezTo>
                  <a:pt x="4085" y="5529"/>
                  <a:pt x="3687" y="5330"/>
                  <a:pt x="3373" y="5039"/>
                </a:cubicBezTo>
                <a:cubicBezTo>
                  <a:pt x="3402" y="4704"/>
                  <a:pt x="3413" y="4364"/>
                  <a:pt x="3405" y="4030"/>
                </a:cubicBezTo>
                <a:cubicBezTo>
                  <a:pt x="3713" y="3765"/>
                  <a:pt x="4021" y="3500"/>
                  <a:pt x="4327" y="3234"/>
                </a:cubicBezTo>
                <a:close/>
                <a:moveTo>
                  <a:pt x="2122" y="3237"/>
                </a:moveTo>
                <a:cubicBezTo>
                  <a:pt x="2479" y="3445"/>
                  <a:pt x="2822" y="3673"/>
                  <a:pt x="3151" y="3920"/>
                </a:cubicBezTo>
                <a:cubicBezTo>
                  <a:pt x="3165" y="4301"/>
                  <a:pt x="3154" y="4675"/>
                  <a:pt x="3116" y="5050"/>
                </a:cubicBezTo>
                <a:cubicBezTo>
                  <a:pt x="2811" y="5295"/>
                  <a:pt x="2508" y="5543"/>
                  <a:pt x="2203" y="5785"/>
                </a:cubicBezTo>
                <a:cubicBezTo>
                  <a:pt x="1868" y="5583"/>
                  <a:pt x="1554" y="5353"/>
                  <a:pt x="1272" y="5085"/>
                </a:cubicBezTo>
                <a:cubicBezTo>
                  <a:pt x="1272" y="5082"/>
                  <a:pt x="1269" y="5082"/>
                  <a:pt x="1266" y="5079"/>
                </a:cubicBezTo>
                <a:cubicBezTo>
                  <a:pt x="1226" y="4736"/>
                  <a:pt x="1206" y="4390"/>
                  <a:pt x="1182" y="4047"/>
                </a:cubicBezTo>
                <a:lnTo>
                  <a:pt x="2122" y="3237"/>
                </a:lnTo>
                <a:close/>
                <a:moveTo>
                  <a:pt x="3096" y="1"/>
                </a:moveTo>
                <a:cubicBezTo>
                  <a:pt x="3024" y="1"/>
                  <a:pt x="2978" y="55"/>
                  <a:pt x="2969" y="125"/>
                </a:cubicBezTo>
                <a:cubicBezTo>
                  <a:pt x="2943" y="416"/>
                  <a:pt x="2952" y="707"/>
                  <a:pt x="2992" y="995"/>
                </a:cubicBezTo>
                <a:cubicBezTo>
                  <a:pt x="2655" y="1283"/>
                  <a:pt x="2321" y="1571"/>
                  <a:pt x="1987" y="1865"/>
                </a:cubicBezTo>
                <a:cubicBezTo>
                  <a:pt x="1961" y="1886"/>
                  <a:pt x="1949" y="1917"/>
                  <a:pt x="1949" y="1952"/>
                </a:cubicBezTo>
                <a:cubicBezTo>
                  <a:pt x="1932" y="1972"/>
                  <a:pt x="1923" y="1995"/>
                  <a:pt x="1923" y="2024"/>
                </a:cubicBezTo>
                <a:cubicBezTo>
                  <a:pt x="1964" y="2355"/>
                  <a:pt x="1987" y="2690"/>
                  <a:pt x="1989" y="3024"/>
                </a:cubicBezTo>
                <a:cubicBezTo>
                  <a:pt x="1670" y="3301"/>
                  <a:pt x="1344" y="3580"/>
                  <a:pt x="1024" y="3857"/>
                </a:cubicBezTo>
                <a:cubicBezTo>
                  <a:pt x="739" y="3753"/>
                  <a:pt x="459" y="3644"/>
                  <a:pt x="174" y="3540"/>
                </a:cubicBezTo>
                <a:cubicBezTo>
                  <a:pt x="163" y="3535"/>
                  <a:pt x="151" y="3533"/>
                  <a:pt x="140" y="3533"/>
                </a:cubicBezTo>
                <a:cubicBezTo>
                  <a:pt x="88" y="3533"/>
                  <a:pt x="35" y="3576"/>
                  <a:pt x="18" y="3624"/>
                </a:cubicBezTo>
                <a:cubicBezTo>
                  <a:pt x="1" y="3690"/>
                  <a:pt x="44" y="3747"/>
                  <a:pt x="105" y="3771"/>
                </a:cubicBezTo>
                <a:cubicBezTo>
                  <a:pt x="378" y="3874"/>
                  <a:pt x="658" y="3975"/>
                  <a:pt x="932" y="4082"/>
                </a:cubicBezTo>
                <a:cubicBezTo>
                  <a:pt x="952" y="4431"/>
                  <a:pt x="975" y="4776"/>
                  <a:pt x="1018" y="5122"/>
                </a:cubicBezTo>
                <a:cubicBezTo>
                  <a:pt x="1021" y="5157"/>
                  <a:pt x="1038" y="5194"/>
                  <a:pt x="1067" y="5214"/>
                </a:cubicBezTo>
                <a:cubicBezTo>
                  <a:pt x="1076" y="5229"/>
                  <a:pt x="1082" y="5240"/>
                  <a:pt x="1096" y="5255"/>
                </a:cubicBezTo>
                <a:cubicBezTo>
                  <a:pt x="1410" y="5552"/>
                  <a:pt x="1759" y="5811"/>
                  <a:pt x="2134" y="6027"/>
                </a:cubicBezTo>
                <a:cubicBezTo>
                  <a:pt x="2154" y="6038"/>
                  <a:pt x="2173" y="6043"/>
                  <a:pt x="2191" y="6043"/>
                </a:cubicBezTo>
                <a:cubicBezTo>
                  <a:pt x="2201" y="6043"/>
                  <a:pt x="2211" y="6042"/>
                  <a:pt x="2220" y="6039"/>
                </a:cubicBezTo>
                <a:cubicBezTo>
                  <a:pt x="2252" y="6039"/>
                  <a:pt x="2286" y="6030"/>
                  <a:pt x="2315" y="6007"/>
                </a:cubicBezTo>
                <a:cubicBezTo>
                  <a:pt x="2626" y="5759"/>
                  <a:pt x="2938" y="5508"/>
                  <a:pt x="3246" y="5258"/>
                </a:cubicBezTo>
                <a:cubicBezTo>
                  <a:pt x="3572" y="5543"/>
                  <a:pt x="3972" y="5745"/>
                  <a:pt x="4347" y="5958"/>
                </a:cubicBezTo>
                <a:cubicBezTo>
                  <a:pt x="4379" y="6295"/>
                  <a:pt x="4399" y="6635"/>
                  <a:pt x="4405" y="6973"/>
                </a:cubicBezTo>
                <a:cubicBezTo>
                  <a:pt x="4406" y="7050"/>
                  <a:pt x="4469" y="7089"/>
                  <a:pt x="4531" y="7089"/>
                </a:cubicBezTo>
                <a:cubicBezTo>
                  <a:pt x="4593" y="7089"/>
                  <a:pt x="4654" y="7050"/>
                  <a:pt x="4653" y="6973"/>
                </a:cubicBezTo>
                <a:cubicBezTo>
                  <a:pt x="4650" y="6630"/>
                  <a:pt x="4627" y="6284"/>
                  <a:pt x="4595" y="5944"/>
                </a:cubicBezTo>
                <a:cubicBezTo>
                  <a:pt x="4759" y="5820"/>
                  <a:pt x="4915" y="5687"/>
                  <a:pt x="5068" y="5546"/>
                </a:cubicBezTo>
                <a:cubicBezTo>
                  <a:pt x="5217" y="5405"/>
                  <a:pt x="5370" y="5266"/>
                  <a:pt x="5534" y="5140"/>
                </a:cubicBezTo>
                <a:cubicBezTo>
                  <a:pt x="5560" y="5116"/>
                  <a:pt x="5572" y="5088"/>
                  <a:pt x="5572" y="5056"/>
                </a:cubicBezTo>
                <a:lnTo>
                  <a:pt x="5572" y="5053"/>
                </a:lnTo>
                <a:cubicBezTo>
                  <a:pt x="5604" y="4678"/>
                  <a:pt x="5615" y="4304"/>
                  <a:pt x="5604" y="3929"/>
                </a:cubicBezTo>
                <a:cubicBezTo>
                  <a:pt x="5964" y="3817"/>
                  <a:pt x="6301" y="3641"/>
                  <a:pt x="6676" y="3569"/>
                </a:cubicBezTo>
                <a:cubicBezTo>
                  <a:pt x="6745" y="3557"/>
                  <a:pt x="6782" y="3482"/>
                  <a:pt x="6762" y="3422"/>
                </a:cubicBezTo>
                <a:cubicBezTo>
                  <a:pt x="6748" y="3364"/>
                  <a:pt x="6697" y="3335"/>
                  <a:pt x="6643" y="3335"/>
                </a:cubicBezTo>
                <a:cubicBezTo>
                  <a:pt x="6632" y="3335"/>
                  <a:pt x="6621" y="3336"/>
                  <a:pt x="6609" y="3338"/>
                </a:cubicBezTo>
                <a:cubicBezTo>
                  <a:pt x="6220" y="3410"/>
                  <a:pt x="5866" y="3603"/>
                  <a:pt x="5485" y="3713"/>
                </a:cubicBezTo>
                <a:lnTo>
                  <a:pt x="5480" y="3713"/>
                </a:lnTo>
                <a:cubicBezTo>
                  <a:pt x="5140" y="3456"/>
                  <a:pt x="4785" y="3220"/>
                  <a:pt x="4419" y="3004"/>
                </a:cubicBezTo>
                <a:cubicBezTo>
                  <a:pt x="4439" y="2618"/>
                  <a:pt x="4408" y="2226"/>
                  <a:pt x="4393" y="1839"/>
                </a:cubicBezTo>
                <a:cubicBezTo>
                  <a:pt x="4393" y="1796"/>
                  <a:pt x="4370" y="1767"/>
                  <a:pt x="4341" y="1744"/>
                </a:cubicBezTo>
                <a:cubicBezTo>
                  <a:pt x="4338" y="1741"/>
                  <a:pt x="4338" y="1739"/>
                  <a:pt x="4336" y="1736"/>
                </a:cubicBezTo>
                <a:cubicBezTo>
                  <a:pt x="3987" y="1471"/>
                  <a:pt x="3621" y="1226"/>
                  <a:pt x="3243" y="1004"/>
                </a:cubicBezTo>
                <a:cubicBezTo>
                  <a:pt x="3203" y="713"/>
                  <a:pt x="3197" y="419"/>
                  <a:pt x="3223" y="125"/>
                </a:cubicBezTo>
                <a:cubicBezTo>
                  <a:pt x="3226" y="58"/>
                  <a:pt x="3160" y="1"/>
                  <a:pt x="30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34"/>
          <p:cNvSpPr/>
          <p:nvPr/>
        </p:nvSpPr>
        <p:spPr>
          <a:xfrm flipH="1">
            <a:off x="5106662" y="102845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34"/>
          <p:cNvGrpSpPr/>
          <p:nvPr/>
        </p:nvGrpSpPr>
        <p:grpSpPr>
          <a:xfrm rot="-6541413" flipH="1">
            <a:off x="6453438" y="4984288"/>
            <a:ext cx="408781" cy="308898"/>
            <a:chOff x="4158300" y="1843850"/>
            <a:chExt cx="107525" cy="81250"/>
          </a:xfrm>
        </p:grpSpPr>
        <p:sp>
          <p:nvSpPr>
            <p:cNvPr id="1245" name="Google Shape;1245;p34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34"/>
          <p:cNvSpPr txBox="1"/>
          <p:nvPr/>
        </p:nvSpPr>
        <p:spPr>
          <a:xfrm>
            <a:off x="4571975" y="3484925"/>
            <a:ext cx="38370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48" name="Google Shape;1248;p34"/>
          <p:cNvSpPr txBox="1">
            <a:spLocks noGrp="1"/>
          </p:cNvSpPr>
          <p:nvPr>
            <p:ph type="title"/>
          </p:nvPr>
        </p:nvSpPr>
        <p:spPr>
          <a:xfrm>
            <a:off x="4571987" y="550500"/>
            <a:ext cx="3837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34"/>
          <p:cNvSpPr txBox="1">
            <a:spLocks noGrp="1"/>
          </p:cNvSpPr>
          <p:nvPr>
            <p:ph type="subTitle" idx="1"/>
          </p:nvPr>
        </p:nvSpPr>
        <p:spPr>
          <a:xfrm>
            <a:off x="4571987" y="1714425"/>
            <a:ext cx="38370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5"/>
          <p:cNvSpPr/>
          <p:nvPr/>
        </p:nvSpPr>
        <p:spPr>
          <a:xfrm rot="-1671836" flipH="1">
            <a:off x="4838156" y="-1142287"/>
            <a:ext cx="3078160" cy="2298776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5"/>
          <p:cNvSpPr/>
          <p:nvPr/>
        </p:nvSpPr>
        <p:spPr>
          <a:xfrm rot="-6022209" flipH="1">
            <a:off x="6176" y="4165544"/>
            <a:ext cx="2924111" cy="230447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5"/>
          <p:cNvSpPr/>
          <p:nvPr/>
        </p:nvSpPr>
        <p:spPr>
          <a:xfrm rot="-2357332" flipH="1">
            <a:off x="7163843" y="3913212"/>
            <a:ext cx="2472880" cy="201560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35"/>
          <p:cNvSpPr/>
          <p:nvPr/>
        </p:nvSpPr>
        <p:spPr>
          <a:xfrm rot="-9256899" flipH="1">
            <a:off x="-709695" y="-351432"/>
            <a:ext cx="2099784" cy="1132464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" name="Google Shape;1255;p35"/>
          <p:cNvGrpSpPr/>
          <p:nvPr/>
        </p:nvGrpSpPr>
        <p:grpSpPr>
          <a:xfrm flipH="1">
            <a:off x="7547411" y="4484357"/>
            <a:ext cx="408778" cy="308896"/>
            <a:chOff x="4158300" y="1843850"/>
            <a:chExt cx="107525" cy="81250"/>
          </a:xfrm>
        </p:grpSpPr>
        <p:sp>
          <p:nvSpPr>
            <p:cNvPr id="1256" name="Google Shape;1256;p35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35"/>
          <p:cNvGrpSpPr/>
          <p:nvPr/>
        </p:nvGrpSpPr>
        <p:grpSpPr>
          <a:xfrm rot="-5400000" flipH="1">
            <a:off x="-304439" y="4766557"/>
            <a:ext cx="408778" cy="308896"/>
            <a:chOff x="4158300" y="1843850"/>
            <a:chExt cx="107525" cy="81250"/>
          </a:xfrm>
        </p:grpSpPr>
        <p:sp>
          <p:nvSpPr>
            <p:cNvPr id="1259" name="Google Shape;1259;p35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35"/>
          <p:cNvSpPr/>
          <p:nvPr/>
        </p:nvSpPr>
        <p:spPr>
          <a:xfrm rot="10800000" flipH="1">
            <a:off x="8570559" y="8389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35"/>
          <p:cNvSpPr/>
          <p:nvPr/>
        </p:nvSpPr>
        <p:spPr>
          <a:xfrm rot="10800000" flipH="1">
            <a:off x="8275074" y="82757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35"/>
          <p:cNvGrpSpPr/>
          <p:nvPr/>
        </p:nvGrpSpPr>
        <p:grpSpPr>
          <a:xfrm flipH="1">
            <a:off x="-353419" y="2220458"/>
            <a:ext cx="506744" cy="411782"/>
            <a:chOff x="2258225" y="829375"/>
            <a:chExt cx="178500" cy="145050"/>
          </a:xfrm>
        </p:grpSpPr>
        <p:sp>
          <p:nvSpPr>
            <p:cNvPr id="1264" name="Google Shape;1264;p35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35"/>
          <p:cNvGrpSpPr/>
          <p:nvPr/>
        </p:nvGrpSpPr>
        <p:grpSpPr>
          <a:xfrm flipH="1">
            <a:off x="6383417" y="4243122"/>
            <a:ext cx="778303" cy="721775"/>
            <a:chOff x="7257133" y="4349290"/>
            <a:chExt cx="856407" cy="794206"/>
          </a:xfrm>
        </p:grpSpPr>
        <p:sp>
          <p:nvSpPr>
            <p:cNvPr id="1267" name="Google Shape;1267;p35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35"/>
          <p:cNvGrpSpPr/>
          <p:nvPr/>
        </p:nvGrpSpPr>
        <p:grpSpPr>
          <a:xfrm flipH="1">
            <a:off x="7161717" y="-353778"/>
            <a:ext cx="778303" cy="721775"/>
            <a:chOff x="7257133" y="4349290"/>
            <a:chExt cx="856407" cy="794206"/>
          </a:xfrm>
        </p:grpSpPr>
        <p:sp>
          <p:nvSpPr>
            <p:cNvPr id="1270" name="Google Shape;1270;p35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35"/>
          <p:cNvSpPr/>
          <p:nvPr/>
        </p:nvSpPr>
        <p:spPr>
          <a:xfrm flipH="1">
            <a:off x="1927740" y="4233400"/>
            <a:ext cx="1582816" cy="1970284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35"/>
          <p:cNvGrpSpPr/>
          <p:nvPr/>
        </p:nvGrpSpPr>
        <p:grpSpPr>
          <a:xfrm rot="-5400000" flipH="1">
            <a:off x="321427" y="271824"/>
            <a:ext cx="916119" cy="687029"/>
            <a:chOff x="3369225" y="4397550"/>
            <a:chExt cx="305750" cy="229300"/>
          </a:xfrm>
        </p:grpSpPr>
        <p:sp>
          <p:nvSpPr>
            <p:cNvPr id="1274" name="Google Shape;1274;p35"/>
            <p:cNvSpPr/>
            <p:nvPr/>
          </p:nvSpPr>
          <p:spPr>
            <a:xfrm>
              <a:off x="3389250" y="4401375"/>
              <a:ext cx="130375" cy="129200"/>
            </a:xfrm>
            <a:custGeom>
              <a:avLst/>
              <a:gdLst/>
              <a:ahLst/>
              <a:cxnLst/>
              <a:rect l="l" t="t" r="r" b="b"/>
              <a:pathLst>
                <a:path w="5215" h="5168" extrusionOk="0">
                  <a:moveTo>
                    <a:pt x="1786" y="381"/>
                  </a:moveTo>
                  <a:lnTo>
                    <a:pt x="953" y="858"/>
                  </a:lnTo>
                  <a:lnTo>
                    <a:pt x="500" y="1310"/>
                  </a:lnTo>
                  <a:lnTo>
                    <a:pt x="96" y="2191"/>
                  </a:lnTo>
                  <a:lnTo>
                    <a:pt x="0" y="3048"/>
                  </a:lnTo>
                  <a:lnTo>
                    <a:pt x="310" y="3929"/>
                  </a:lnTo>
                  <a:lnTo>
                    <a:pt x="738" y="4525"/>
                  </a:lnTo>
                  <a:lnTo>
                    <a:pt x="1405" y="4858"/>
                  </a:lnTo>
                  <a:lnTo>
                    <a:pt x="2048" y="5168"/>
                  </a:lnTo>
                  <a:lnTo>
                    <a:pt x="3263" y="5144"/>
                  </a:lnTo>
                  <a:lnTo>
                    <a:pt x="4120" y="4787"/>
                  </a:lnTo>
                  <a:lnTo>
                    <a:pt x="4787" y="4072"/>
                  </a:lnTo>
                  <a:lnTo>
                    <a:pt x="5072" y="3287"/>
                  </a:lnTo>
                  <a:lnTo>
                    <a:pt x="5215" y="2715"/>
                  </a:lnTo>
                  <a:lnTo>
                    <a:pt x="5096" y="2024"/>
                  </a:lnTo>
                  <a:lnTo>
                    <a:pt x="4906" y="1215"/>
                  </a:lnTo>
                  <a:lnTo>
                    <a:pt x="4144" y="405"/>
                  </a:lnTo>
                  <a:lnTo>
                    <a:pt x="3382" y="0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grpSp>
          <p:nvGrpSpPr>
            <p:cNvPr id="1275" name="Google Shape;1275;p35"/>
            <p:cNvGrpSpPr/>
            <p:nvPr/>
          </p:nvGrpSpPr>
          <p:grpSpPr>
            <a:xfrm>
              <a:off x="3369225" y="4397550"/>
              <a:ext cx="305750" cy="229300"/>
              <a:chOff x="3369225" y="4397550"/>
              <a:chExt cx="305750" cy="229300"/>
            </a:xfrm>
          </p:grpSpPr>
          <p:sp>
            <p:nvSpPr>
              <p:cNvPr id="1276" name="Google Shape;1276;p35"/>
              <p:cNvSpPr/>
              <p:nvPr/>
            </p:nvSpPr>
            <p:spPr>
              <a:xfrm>
                <a:off x="3507075" y="4450525"/>
                <a:ext cx="52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0" extrusionOk="0">
                    <a:moveTo>
                      <a:pt x="18" y="1"/>
                    </a:moveTo>
                    <a:cubicBezTo>
                      <a:pt x="12" y="4"/>
                      <a:pt x="9" y="4"/>
                      <a:pt x="6" y="6"/>
                    </a:cubicBezTo>
                    <a:cubicBezTo>
                      <a:pt x="0" y="6"/>
                      <a:pt x="0" y="9"/>
                      <a:pt x="0" y="9"/>
                    </a:cubicBezTo>
                    <a:cubicBezTo>
                      <a:pt x="18" y="4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rgbClr val="680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5"/>
              <p:cNvSpPr/>
              <p:nvPr/>
            </p:nvSpPr>
            <p:spPr>
              <a:xfrm>
                <a:off x="3369225" y="4397550"/>
                <a:ext cx="305750" cy="229300"/>
              </a:xfrm>
              <a:custGeom>
                <a:avLst/>
                <a:gdLst/>
                <a:ahLst/>
                <a:cxnLst/>
                <a:rect l="l" t="t" r="r" b="b"/>
                <a:pathLst>
                  <a:path w="12230" h="9172" extrusionOk="0">
                    <a:moveTo>
                      <a:pt x="5386" y="2471"/>
                    </a:moveTo>
                    <a:cubicBezTo>
                      <a:pt x="5387" y="2472"/>
                      <a:pt x="5387" y="2473"/>
                      <a:pt x="5388" y="2474"/>
                    </a:cubicBezTo>
                    <a:cubicBezTo>
                      <a:pt x="5388" y="2472"/>
                      <a:pt x="5387" y="2471"/>
                      <a:pt x="5386" y="2471"/>
                    </a:cubicBezTo>
                    <a:close/>
                    <a:moveTo>
                      <a:pt x="10428" y="299"/>
                    </a:moveTo>
                    <a:cubicBezTo>
                      <a:pt x="10761" y="299"/>
                      <a:pt x="11099" y="444"/>
                      <a:pt x="11307" y="699"/>
                    </a:cubicBezTo>
                    <a:cubicBezTo>
                      <a:pt x="11590" y="1042"/>
                      <a:pt x="11627" y="1549"/>
                      <a:pt x="11431" y="1938"/>
                    </a:cubicBezTo>
                    <a:cubicBezTo>
                      <a:pt x="11261" y="2281"/>
                      <a:pt x="10927" y="2538"/>
                      <a:pt x="10550" y="2598"/>
                    </a:cubicBezTo>
                    <a:cubicBezTo>
                      <a:pt x="10494" y="2607"/>
                      <a:pt x="10438" y="2611"/>
                      <a:pt x="10382" y="2611"/>
                    </a:cubicBezTo>
                    <a:cubicBezTo>
                      <a:pt x="9917" y="2611"/>
                      <a:pt x="9454" y="2312"/>
                      <a:pt x="9281" y="1878"/>
                    </a:cubicBezTo>
                    <a:cubicBezTo>
                      <a:pt x="9163" y="1581"/>
                      <a:pt x="9198" y="1241"/>
                      <a:pt x="9351" y="961"/>
                    </a:cubicBezTo>
                    <a:cubicBezTo>
                      <a:pt x="9512" y="670"/>
                      <a:pt x="9763" y="509"/>
                      <a:pt x="10057" y="364"/>
                    </a:cubicBezTo>
                    <a:cubicBezTo>
                      <a:pt x="10175" y="320"/>
                      <a:pt x="10301" y="299"/>
                      <a:pt x="10428" y="299"/>
                    </a:cubicBezTo>
                    <a:close/>
                    <a:moveTo>
                      <a:pt x="8918" y="1506"/>
                    </a:moveTo>
                    <a:cubicBezTo>
                      <a:pt x="8918" y="1558"/>
                      <a:pt x="8921" y="1621"/>
                      <a:pt x="8927" y="1682"/>
                    </a:cubicBezTo>
                    <a:cubicBezTo>
                      <a:pt x="8947" y="1834"/>
                      <a:pt x="8996" y="1981"/>
                      <a:pt x="9068" y="2114"/>
                    </a:cubicBezTo>
                    <a:cubicBezTo>
                      <a:pt x="7953" y="2367"/>
                      <a:pt x="6823" y="2555"/>
                      <a:pt x="5685" y="2661"/>
                    </a:cubicBezTo>
                    <a:cubicBezTo>
                      <a:pt x="5664" y="2661"/>
                      <a:pt x="5638" y="2659"/>
                      <a:pt x="5612" y="2656"/>
                    </a:cubicBezTo>
                    <a:lnTo>
                      <a:pt x="5610" y="2656"/>
                    </a:lnTo>
                    <a:cubicBezTo>
                      <a:pt x="5598" y="2653"/>
                      <a:pt x="5584" y="2647"/>
                      <a:pt x="5575" y="2644"/>
                    </a:cubicBezTo>
                    <a:lnTo>
                      <a:pt x="5540" y="2633"/>
                    </a:lnTo>
                    <a:cubicBezTo>
                      <a:pt x="5538" y="2630"/>
                      <a:pt x="5523" y="2627"/>
                      <a:pt x="5520" y="2624"/>
                    </a:cubicBezTo>
                    <a:cubicBezTo>
                      <a:pt x="5517" y="2624"/>
                      <a:pt x="5512" y="2618"/>
                      <a:pt x="5512" y="2618"/>
                    </a:cubicBezTo>
                    <a:cubicBezTo>
                      <a:pt x="5503" y="2612"/>
                      <a:pt x="5491" y="2607"/>
                      <a:pt x="5480" y="2598"/>
                    </a:cubicBezTo>
                    <a:cubicBezTo>
                      <a:pt x="5480" y="2598"/>
                      <a:pt x="5477" y="2592"/>
                      <a:pt x="5471" y="2592"/>
                    </a:cubicBezTo>
                    <a:cubicBezTo>
                      <a:pt x="5471" y="2595"/>
                      <a:pt x="5471" y="2597"/>
                      <a:pt x="5471" y="2597"/>
                    </a:cubicBezTo>
                    <a:cubicBezTo>
                      <a:pt x="5471" y="2597"/>
                      <a:pt x="5470" y="2595"/>
                      <a:pt x="5468" y="2592"/>
                    </a:cubicBezTo>
                    <a:cubicBezTo>
                      <a:pt x="5468" y="2589"/>
                      <a:pt x="5465" y="2589"/>
                      <a:pt x="5463" y="2587"/>
                    </a:cubicBezTo>
                    <a:lnTo>
                      <a:pt x="5460" y="2587"/>
                    </a:lnTo>
                    <a:cubicBezTo>
                      <a:pt x="5460" y="2587"/>
                      <a:pt x="5460" y="2585"/>
                      <a:pt x="5458" y="2585"/>
                    </a:cubicBezTo>
                    <a:cubicBezTo>
                      <a:pt x="5457" y="2585"/>
                      <a:pt x="5456" y="2586"/>
                      <a:pt x="5454" y="2587"/>
                    </a:cubicBezTo>
                    <a:cubicBezTo>
                      <a:pt x="5445" y="2572"/>
                      <a:pt x="5431" y="2558"/>
                      <a:pt x="5419" y="2543"/>
                    </a:cubicBezTo>
                    <a:cubicBezTo>
                      <a:pt x="5416" y="2535"/>
                      <a:pt x="5408" y="2529"/>
                      <a:pt x="5405" y="2517"/>
                    </a:cubicBezTo>
                    <a:cubicBezTo>
                      <a:pt x="5402" y="2512"/>
                      <a:pt x="5396" y="2503"/>
                      <a:pt x="5393" y="2491"/>
                    </a:cubicBezTo>
                    <a:lnTo>
                      <a:pt x="5391" y="2489"/>
                    </a:lnTo>
                    <a:cubicBezTo>
                      <a:pt x="5391" y="2486"/>
                      <a:pt x="5391" y="2483"/>
                      <a:pt x="5388" y="2477"/>
                    </a:cubicBezTo>
                    <a:cubicBezTo>
                      <a:pt x="5383" y="2472"/>
                      <a:pt x="5383" y="2470"/>
                      <a:pt x="5385" y="2470"/>
                    </a:cubicBezTo>
                    <a:cubicBezTo>
                      <a:pt x="5385" y="2470"/>
                      <a:pt x="5386" y="2470"/>
                      <a:pt x="5386" y="2471"/>
                    </a:cubicBezTo>
                    <a:lnTo>
                      <a:pt x="5386" y="2471"/>
                    </a:lnTo>
                    <a:cubicBezTo>
                      <a:pt x="5381" y="2460"/>
                      <a:pt x="5379" y="2448"/>
                      <a:pt x="5376" y="2442"/>
                    </a:cubicBezTo>
                    <a:cubicBezTo>
                      <a:pt x="5373" y="2431"/>
                      <a:pt x="5373" y="2419"/>
                      <a:pt x="5373" y="2414"/>
                    </a:cubicBezTo>
                    <a:cubicBezTo>
                      <a:pt x="5373" y="2396"/>
                      <a:pt x="5373" y="2376"/>
                      <a:pt x="5376" y="2359"/>
                    </a:cubicBezTo>
                    <a:cubicBezTo>
                      <a:pt x="5376" y="2347"/>
                      <a:pt x="5379" y="2342"/>
                      <a:pt x="5379" y="2330"/>
                    </a:cubicBezTo>
                    <a:cubicBezTo>
                      <a:pt x="5388" y="2313"/>
                      <a:pt x="5391" y="2295"/>
                      <a:pt x="5396" y="2275"/>
                    </a:cubicBezTo>
                    <a:lnTo>
                      <a:pt x="5408" y="2255"/>
                    </a:lnTo>
                    <a:cubicBezTo>
                      <a:pt x="5408" y="2252"/>
                      <a:pt x="5411" y="2246"/>
                      <a:pt x="5411" y="2246"/>
                    </a:cubicBezTo>
                    <a:cubicBezTo>
                      <a:pt x="5422" y="2229"/>
                      <a:pt x="5431" y="2215"/>
                      <a:pt x="5445" y="2200"/>
                    </a:cubicBezTo>
                    <a:cubicBezTo>
                      <a:pt x="5448" y="2197"/>
                      <a:pt x="5448" y="2195"/>
                      <a:pt x="5451" y="2195"/>
                    </a:cubicBezTo>
                    <a:cubicBezTo>
                      <a:pt x="5460" y="2186"/>
                      <a:pt x="5463" y="2180"/>
                      <a:pt x="5468" y="2174"/>
                    </a:cubicBezTo>
                    <a:cubicBezTo>
                      <a:pt x="5483" y="2160"/>
                      <a:pt x="5503" y="2146"/>
                      <a:pt x="5520" y="2137"/>
                    </a:cubicBezTo>
                    <a:cubicBezTo>
                      <a:pt x="5520" y="2137"/>
                      <a:pt x="5520" y="2131"/>
                      <a:pt x="5523" y="2131"/>
                    </a:cubicBezTo>
                    <a:lnTo>
                      <a:pt x="5523" y="2128"/>
                    </a:lnTo>
                    <a:lnTo>
                      <a:pt x="5532" y="2128"/>
                    </a:lnTo>
                    <a:cubicBezTo>
                      <a:pt x="5540" y="2123"/>
                      <a:pt x="5552" y="2117"/>
                      <a:pt x="5563" y="2111"/>
                    </a:cubicBezTo>
                    <a:cubicBezTo>
                      <a:pt x="5578" y="2102"/>
                      <a:pt x="5589" y="2099"/>
                      <a:pt x="5598" y="2094"/>
                    </a:cubicBezTo>
                    <a:cubicBezTo>
                      <a:pt x="5604" y="2094"/>
                      <a:pt x="5607" y="2088"/>
                      <a:pt x="5610" y="2088"/>
                    </a:cubicBezTo>
                    <a:cubicBezTo>
                      <a:pt x="5636" y="2082"/>
                      <a:pt x="5656" y="2079"/>
                      <a:pt x="5682" y="2074"/>
                    </a:cubicBezTo>
                    <a:cubicBezTo>
                      <a:pt x="5694" y="2079"/>
                      <a:pt x="5708" y="2081"/>
                      <a:pt x="5723" y="2081"/>
                    </a:cubicBezTo>
                    <a:cubicBezTo>
                      <a:pt x="5731" y="2081"/>
                      <a:pt x="5739" y="2080"/>
                      <a:pt x="5748" y="2079"/>
                    </a:cubicBezTo>
                    <a:cubicBezTo>
                      <a:pt x="6806" y="1898"/>
                      <a:pt x="7858" y="1696"/>
                      <a:pt x="8918" y="1506"/>
                    </a:cubicBezTo>
                    <a:close/>
                    <a:moveTo>
                      <a:pt x="3733" y="363"/>
                    </a:moveTo>
                    <a:cubicBezTo>
                      <a:pt x="3933" y="363"/>
                      <a:pt x="4135" y="388"/>
                      <a:pt x="4336" y="445"/>
                    </a:cubicBezTo>
                    <a:cubicBezTo>
                      <a:pt x="4667" y="540"/>
                      <a:pt x="4970" y="728"/>
                      <a:pt x="5203" y="984"/>
                    </a:cubicBezTo>
                    <a:cubicBezTo>
                      <a:pt x="5405" y="1206"/>
                      <a:pt x="5552" y="1488"/>
                      <a:pt x="5664" y="1771"/>
                    </a:cubicBezTo>
                    <a:cubicBezTo>
                      <a:pt x="5659" y="1771"/>
                      <a:pt x="5654" y="1770"/>
                      <a:pt x="5649" y="1770"/>
                    </a:cubicBezTo>
                    <a:cubicBezTo>
                      <a:pt x="5647" y="1770"/>
                      <a:pt x="5644" y="1770"/>
                      <a:pt x="5641" y="1771"/>
                    </a:cubicBezTo>
                    <a:cubicBezTo>
                      <a:pt x="5402" y="1808"/>
                      <a:pt x="5180" y="1970"/>
                      <a:pt x="5105" y="2209"/>
                    </a:cubicBezTo>
                    <a:cubicBezTo>
                      <a:pt x="5033" y="2431"/>
                      <a:pt x="5099" y="2676"/>
                      <a:pt x="5278" y="2829"/>
                    </a:cubicBezTo>
                    <a:cubicBezTo>
                      <a:pt x="5388" y="2918"/>
                      <a:pt x="5526" y="2958"/>
                      <a:pt x="5667" y="2964"/>
                    </a:cubicBezTo>
                    <a:lnTo>
                      <a:pt x="5679" y="2964"/>
                    </a:lnTo>
                    <a:cubicBezTo>
                      <a:pt x="5683" y="2964"/>
                      <a:pt x="5689" y="2965"/>
                      <a:pt x="5695" y="2965"/>
                    </a:cubicBezTo>
                    <a:cubicBezTo>
                      <a:pt x="5697" y="2965"/>
                      <a:pt x="5700" y="2965"/>
                      <a:pt x="5702" y="2964"/>
                    </a:cubicBezTo>
                    <a:cubicBezTo>
                      <a:pt x="5759" y="2961"/>
                      <a:pt x="5814" y="2953"/>
                      <a:pt x="5869" y="2947"/>
                    </a:cubicBezTo>
                    <a:lnTo>
                      <a:pt x="5869" y="2947"/>
                    </a:lnTo>
                    <a:cubicBezTo>
                      <a:pt x="5806" y="3771"/>
                      <a:pt x="5350" y="4489"/>
                      <a:pt x="4589" y="4878"/>
                    </a:cubicBezTo>
                    <a:cubicBezTo>
                      <a:pt x="4208" y="5073"/>
                      <a:pt x="3782" y="5176"/>
                      <a:pt x="3358" y="5176"/>
                    </a:cubicBezTo>
                    <a:cubicBezTo>
                      <a:pt x="2899" y="5176"/>
                      <a:pt x="2442" y="5056"/>
                      <a:pt x="2047" y="4803"/>
                    </a:cubicBezTo>
                    <a:cubicBezTo>
                      <a:pt x="1975" y="4754"/>
                      <a:pt x="1906" y="4705"/>
                      <a:pt x="1843" y="4653"/>
                    </a:cubicBezTo>
                    <a:cubicBezTo>
                      <a:pt x="1831" y="4644"/>
                      <a:pt x="1820" y="4633"/>
                      <a:pt x="1808" y="4630"/>
                    </a:cubicBezTo>
                    <a:cubicBezTo>
                      <a:pt x="1200" y="4120"/>
                      <a:pt x="871" y="3327"/>
                      <a:pt x="978" y="2532"/>
                    </a:cubicBezTo>
                    <a:cubicBezTo>
                      <a:pt x="1099" y="1609"/>
                      <a:pt x="1788" y="886"/>
                      <a:pt x="2644" y="575"/>
                    </a:cubicBezTo>
                    <a:cubicBezTo>
                      <a:pt x="2999" y="448"/>
                      <a:pt x="3364" y="363"/>
                      <a:pt x="3733" y="363"/>
                    </a:cubicBezTo>
                    <a:close/>
                    <a:moveTo>
                      <a:pt x="1828" y="5010"/>
                    </a:moveTo>
                    <a:cubicBezTo>
                      <a:pt x="1972" y="5108"/>
                      <a:pt x="2122" y="5186"/>
                      <a:pt x="2281" y="5255"/>
                    </a:cubicBezTo>
                    <a:cubicBezTo>
                      <a:pt x="2226" y="5593"/>
                      <a:pt x="2165" y="5927"/>
                      <a:pt x="2105" y="6261"/>
                    </a:cubicBezTo>
                    <a:cubicBezTo>
                      <a:pt x="2073" y="6434"/>
                      <a:pt x="2044" y="6607"/>
                      <a:pt x="2010" y="6783"/>
                    </a:cubicBezTo>
                    <a:cubicBezTo>
                      <a:pt x="2007" y="6794"/>
                      <a:pt x="2004" y="6809"/>
                      <a:pt x="2004" y="6820"/>
                    </a:cubicBezTo>
                    <a:cubicBezTo>
                      <a:pt x="1975" y="6985"/>
                      <a:pt x="1938" y="7149"/>
                      <a:pt x="1900" y="7313"/>
                    </a:cubicBezTo>
                    <a:cubicBezTo>
                      <a:pt x="1900" y="7316"/>
                      <a:pt x="1900" y="7325"/>
                      <a:pt x="1895" y="7330"/>
                    </a:cubicBezTo>
                    <a:cubicBezTo>
                      <a:pt x="1892" y="7356"/>
                      <a:pt x="1889" y="7385"/>
                      <a:pt x="1886" y="7411"/>
                    </a:cubicBezTo>
                    <a:cubicBezTo>
                      <a:pt x="1886" y="7414"/>
                      <a:pt x="1886" y="7417"/>
                      <a:pt x="1880" y="7420"/>
                    </a:cubicBezTo>
                    <a:lnTo>
                      <a:pt x="1880" y="7428"/>
                    </a:lnTo>
                    <a:lnTo>
                      <a:pt x="1871" y="7472"/>
                    </a:lnTo>
                    <a:cubicBezTo>
                      <a:pt x="1863" y="7498"/>
                      <a:pt x="1851" y="7521"/>
                      <a:pt x="1843" y="7547"/>
                    </a:cubicBezTo>
                    <a:cubicBezTo>
                      <a:pt x="1843" y="7552"/>
                      <a:pt x="1837" y="7555"/>
                      <a:pt x="1834" y="7558"/>
                    </a:cubicBezTo>
                    <a:lnTo>
                      <a:pt x="1834" y="7561"/>
                    </a:lnTo>
                    <a:lnTo>
                      <a:pt x="1820" y="7590"/>
                    </a:lnTo>
                    <a:cubicBezTo>
                      <a:pt x="1808" y="7610"/>
                      <a:pt x="1794" y="7624"/>
                      <a:pt x="1785" y="7642"/>
                    </a:cubicBezTo>
                    <a:cubicBezTo>
                      <a:pt x="1785" y="7642"/>
                      <a:pt x="1779" y="7642"/>
                      <a:pt x="1779" y="7645"/>
                    </a:cubicBezTo>
                    <a:lnTo>
                      <a:pt x="1756" y="7671"/>
                    </a:lnTo>
                    <a:cubicBezTo>
                      <a:pt x="1748" y="7676"/>
                      <a:pt x="1742" y="7682"/>
                      <a:pt x="1733" y="7688"/>
                    </a:cubicBezTo>
                    <a:lnTo>
                      <a:pt x="1687" y="7714"/>
                    </a:lnTo>
                    <a:cubicBezTo>
                      <a:pt x="1678" y="7714"/>
                      <a:pt x="1675" y="7717"/>
                      <a:pt x="1670" y="7717"/>
                    </a:cubicBezTo>
                    <a:cubicBezTo>
                      <a:pt x="1658" y="7717"/>
                      <a:pt x="1650" y="7720"/>
                      <a:pt x="1644" y="7720"/>
                    </a:cubicBezTo>
                    <a:cubicBezTo>
                      <a:pt x="1629" y="7720"/>
                      <a:pt x="1615" y="7720"/>
                      <a:pt x="1598" y="7717"/>
                    </a:cubicBezTo>
                    <a:cubicBezTo>
                      <a:pt x="1589" y="7717"/>
                      <a:pt x="1583" y="7714"/>
                      <a:pt x="1575" y="7711"/>
                    </a:cubicBezTo>
                    <a:cubicBezTo>
                      <a:pt x="1569" y="7711"/>
                      <a:pt x="1563" y="7705"/>
                      <a:pt x="1557" y="7702"/>
                    </a:cubicBezTo>
                    <a:cubicBezTo>
                      <a:pt x="1543" y="7691"/>
                      <a:pt x="1529" y="7685"/>
                      <a:pt x="1517" y="7673"/>
                    </a:cubicBezTo>
                    <a:cubicBezTo>
                      <a:pt x="1511" y="7668"/>
                      <a:pt x="1505" y="7662"/>
                      <a:pt x="1500" y="7659"/>
                    </a:cubicBezTo>
                    <a:cubicBezTo>
                      <a:pt x="1491" y="7653"/>
                      <a:pt x="1488" y="7645"/>
                      <a:pt x="1482" y="7639"/>
                    </a:cubicBezTo>
                    <a:cubicBezTo>
                      <a:pt x="1482" y="7639"/>
                      <a:pt x="1482" y="7633"/>
                      <a:pt x="1477" y="7633"/>
                    </a:cubicBezTo>
                    <a:cubicBezTo>
                      <a:pt x="1471" y="7616"/>
                      <a:pt x="1459" y="7599"/>
                      <a:pt x="1448" y="7581"/>
                    </a:cubicBezTo>
                    <a:cubicBezTo>
                      <a:pt x="1448" y="7575"/>
                      <a:pt x="1448" y="7573"/>
                      <a:pt x="1445" y="7570"/>
                    </a:cubicBezTo>
                    <a:lnTo>
                      <a:pt x="1445" y="7564"/>
                    </a:lnTo>
                    <a:cubicBezTo>
                      <a:pt x="1445" y="7561"/>
                      <a:pt x="1445" y="7561"/>
                      <a:pt x="1442" y="7558"/>
                    </a:cubicBezTo>
                    <a:lnTo>
                      <a:pt x="1442" y="7555"/>
                    </a:lnTo>
                    <a:cubicBezTo>
                      <a:pt x="1442" y="7550"/>
                      <a:pt x="1439" y="7544"/>
                      <a:pt x="1439" y="7541"/>
                    </a:cubicBezTo>
                    <a:cubicBezTo>
                      <a:pt x="1433" y="7515"/>
                      <a:pt x="1433" y="7492"/>
                      <a:pt x="1428" y="7469"/>
                    </a:cubicBezTo>
                    <a:lnTo>
                      <a:pt x="1428" y="7454"/>
                    </a:lnTo>
                    <a:cubicBezTo>
                      <a:pt x="1428" y="7440"/>
                      <a:pt x="1431" y="7426"/>
                      <a:pt x="1431" y="7414"/>
                    </a:cubicBezTo>
                    <a:cubicBezTo>
                      <a:pt x="1433" y="7403"/>
                      <a:pt x="1439" y="7391"/>
                      <a:pt x="1442" y="7379"/>
                    </a:cubicBezTo>
                    <a:cubicBezTo>
                      <a:pt x="1569" y="6590"/>
                      <a:pt x="1699" y="5800"/>
                      <a:pt x="1828" y="5010"/>
                    </a:cubicBezTo>
                    <a:close/>
                    <a:moveTo>
                      <a:pt x="1240" y="6789"/>
                    </a:moveTo>
                    <a:cubicBezTo>
                      <a:pt x="1211" y="6970"/>
                      <a:pt x="1177" y="7158"/>
                      <a:pt x="1148" y="7345"/>
                    </a:cubicBezTo>
                    <a:cubicBezTo>
                      <a:pt x="1145" y="7356"/>
                      <a:pt x="1139" y="7368"/>
                      <a:pt x="1139" y="7382"/>
                    </a:cubicBezTo>
                    <a:cubicBezTo>
                      <a:pt x="1116" y="7627"/>
                      <a:pt x="1220" y="7875"/>
                      <a:pt x="1451" y="7979"/>
                    </a:cubicBezTo>
                    <a:cubicBezTo>
                      <a:pt x="1509" y="8005"/>
                      <a:pt x="1568" y="8017"/>
                      <a:pt x="1627" y="8017"/>
                    </a:cubicBezTo>
                    <a:cubicBezTo>
                      <a:pt x="1788" y="8017"/>
                      <a:pt x="1943" y="7928"/>
                      <a:pt x="2044" y="7797"/>
                    </a:cubicBezTo>
                    <a:cubicBezTo>
                      <a:pt x="2140" y="7671"/>
                      <a:pt x="2180" y="7503"/>
                      <a:pt x="2197" y="7345"/>
                    </a:cubicBezTo>
                    <a:cubicBezTo>
                      <a:pt x="2217" y="7270"/>
                      <a:pt x="2235" y="7192"/>
                      <a:pt x="2249" y="7114"/>
                    </a:cubicBezTo>
                    <a:cubicBezTo>
                      <a:pt x="2482" y="7379"/>
                      <a:pt x="2592" y="7743"/>
                      <a:pt x="2485" y="8094"/>
                    </a:cubicBezTo>
                    <a:cubicBezTo>
                      <a:pt x="2396" y="8406"/>
                      <a:pt x="2168" y="8656"/>
                      <a:pt x="1877" y="8786"/>
                    </a:cubicBezTo>
                    <a:cubicBezTo>
                      <a:pt x="1753" y="8840"/>
                      <a:pt x="1626" y="8865"/>
                      <a:pt x="1501" y="8865"/>
                    </a:cubicBezTo>
                    <a:cubicBezTo>
                      <a:pt x="875" y="8865"/>
                      <a:pt x="296" y="8247"/>
                      <a:pt x="448" y="7584"/>
                    </a:cubicBezTo>
                    <a:cubicBezTo>
                      <a:pt x="537" y="7192"/>
                      <a:pt x="857" y="6890"/>
                      <a:pt x="1240" y="6789"/>
                    </a:cubicBezTo>
                    <a:close/>
                    <a:moveTo>
                      <a:pt x="10424" y="0"/>
                    </a:moveTo>
                    <a:cubicBezTo>
                      <a:pt x="10219" y="0"/>
                      <a:pt x="10015" y="45"/>
                      <a:pt x="9829" y="140"/>
                    </a:cubicBezTo>
                    <a:cubicBezTo>
                      <a:pt x="9815" y="148"/>
                      <a:pt x="9812" y="154"/>
                      <a:pt x="9800" y="166"/>
                    </a:cubicBezTo>
                    <a:cubicBezTo>
                      <a:pt x="9544" y="304"/>
                      <a:pt x="9322" y="468"/>
                      <a:pt x="9155" y="725"/>
                    </a:cubicBezTo>
                    <a:cubicBezTo>
                      <a:pt x="9062" y="869"/>
                      <a:pt x="8993" y="1024"/>
                      <a:pt x="8956" y="1189"/>
                    </a:cubicBezTo>
                    <a:cubicBezTo>
                      <a:pt x="7961" y="1367"/>
                      <a:pt x="6967" y="1555"/>
                      <a:pt x="5973" y="1728"/>
                    </a:cubicBezTo>
                    <a:cubicBezTo>
                      <a:pt x="5734" y="1105"/>
                      <a:pt x="5350" y="569"/>
                      <a:pt x="4728" y="275"/>
                    </a:cubicBezTo>
                    <a:cubicBezTo>
                      <a:pt x="4423" y="129"/>
                      <a:pt x="4085" y="66"/>
                      <a:pt x="3746" y="66"/>
                    </a:cubicBezTo>
                    <a:cubicBezTo>
                      <a:pt x="3504" y="66"/>
                      <a:pt x="3261" y="98"/>
                      <a:pt x="3030" y="154"/>
                    </a:cubicBezTo>
                    <a:cubicBezTo>
                      <a:pt x="2004" y="408"/>
                      <a:pt x="1082" y="1050"/>
                      <a:pt x="768" y="2105"/>
                    </a:cubicBezTo>
                    <a:cubicBezTo>
                      <a:pt x="488" y="3048"/>
                      <a:pt x="782" y="4085"/>
                      <a:pt x="1500" y="4757"/>
                    </a:cubicBezTo>
                    <a:cubicBezTo>
                      <a:pt x="1517" y="4774"/>
                      <a:pt x="1540" y="4791"/>
                      <a:pt x="1560" y="4809"/>
                    </a:cubicBezTo>
                    <a:cubicBezTo>
                      <a:pt x="1471" y="5365"/>
                      <a:pt x="1376" y="5918"/>
                      <a:pt x="1286" y="6475"/>
                    </a:cubicBezTo>
                    <a:cubicBezTo>
                      <a:pt x="808" y="6544"/>
                      <a:pt x="390" y="6892"/>
                      <a:pt x="214" y="7336"/>
                    </a:cubicBezTo>
                    <a:cubicBezTo>
                      <a:pt x="1" y="7864"/>
                      <a:pt x="200" y="8480"/>
                      <a:pt x="624" y="8844"/>
                    </a:cubicBezTo>
                    <a:cubicBezTo>
                      <a:pt x="684" y="8895"/>
                      <a:pt x="747" y="8939"/>
                      <a:pt x="811" y="8976"/>
                    </a:cubicBezTo>
                    <a:cubicBezTo>
                      <a:pt x="938" y="9057"/>
                      <a:pt x="1070" y="9112"/>
                      <a:pt x="1229" y="9143"/>
                    </a:cubicBezTo>
                    <a:cubicBezTo>
                      <a:pt x="1315" y="9162"/>
                      <a:pt x="1402" y="9171"/>
                      <a:pt x="1490" y="9171"/>
                    </a:cubicBezTo>
                    <a:cubicBezTo>
                      <a:pt x="1609" y="9171"/>
                      <a:pt x="1728" y="9154"/>
                      <a:pt x="1843" y="9117"/>
                    </a:cubicBezTo>
                    <a:cubicBezTo>
                      <a:pt x="2249" y="8996"/>
                      <a:pt x="2580" y="8694"/>
                      <a:pt x="2736" y="8296"/>
                    </a:cubicBezTo>
                    <a:cubicBezTo>
                      <a:pt x="2952" y="7746"/>
                      <a:pt x="2759" y="7140"/>
                      <a:pt x="2318" y="6768"/>
                    </a:cubicBezTo>
                    <a:cubicBezTo>
                      <a:pt x="2347" y="6619"/>
                      <a:pt x="2370" y="6472"/>
                      <a:pt x="2399" y="6322"/>
                    </a:cubicBezTo>
                    <a:cubicBezTo>
                      <a:pt x="2462" y="6002"/>
                      <a:pt x="2514" y="5682"/>
                      <a:pt x="2569" y="5362"/>
                    </a:cubicBezTo>
                    <a:cubicBezTo>
                      <a:pt x="2832" y="5437"/>
                      <a:pt x="3105" y="5475"/>
                      <a:pt x="3380" y="5475"/>
                    </a:cubicBezTo>
                    <a:cubicBezTo>
                      <a:pt x="3715" y="5475"/>
                      <a:pt x="4051" y="5419"/>
                      <a:pt x="4373" y="5304"/>
                    </a:cubicBezTo>
                    <a:cubicBezTo>
                      <a:pt x="4875" y="5126"/>
                      <a:pt x="5324" y="4809"/>
                      <a:pt x="5650" y="4388"/>
                    </a:cubicBezTo>
                    <a:cubicBezTo>
                      <a:pt x="5981" y="3964"/>
                      <a:pt x="6146" y="3448"/>
                      <a:pt x="6174" y="2915"/>
                    </a:cubicBezTo>
                    <a:cubicBezTo>
                      <a:pt x="7209" y="2800"/>
                      <a:pt x="8235" y="2618"/>
                      <a:pt x="9250" y="2382"/>
                    </a:cubicBezTo>
                    <a:cubicBezTo>
                      <a:pt x="9523" y="2699"/>
                      <a:pt x="9933" y="2906"/>
                      <a:pt x="10348" y="2915"/>
                    </a:cubicBezTo>
                    <a:cubicBezTo>
                      <a:pt x="10354" y="2915"/>
                      <a:pt x="10360" y="2915"/>
                      <a:pt x="10366" y="2915"/>
                    </a:cubicBezTo>
                    <a:cubicBezTo>
                      <a:pt x="11466" y="2915"/>
                      <a:pt x="12229" y="1644"/>
                      <a:pt x="11659" y="681"/>
                    </a:cubicBezTo>
                    <a:cubicBezTo>
                      <a:pt x="11407" y="256"/>
                      <a:pt x="10915" y="0"/>
                      <a:pt x="10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5"/>
              <p:cNvSpPr/>
              <p:nvPr/>
            </p:nvSpPr>
            <p:spPr>
              <a:xfrm>
                <a:off x="3376625" y="4567250"/>
                <a:ext cx="5742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2078" extrusionOk="0">
                    <a:moveTo>
                      <a:pt x="944" y="1"/>
                    </a:moveTo>
                    <a:lnTo>
                      <a:pt x="944" y="1"/>
                    </a:lnTo>
                    <a:cubicBezTo>
                      <a:pt x="561" y="102"/>
                      <a:pt x="241" y="404"/>
                      <a:pt x="152" y="796"/>
                    </a:cubicBezTo>
                    <a:cubicBezTo>
                      <a:pt x="0" y="1459"/>
                      <a:pt x="579" y="2077"/>
                      <a:pt x="1205" y="2077"/>
                    </a:cubicBezTo>
                    <a:cubicBezTo>
                      <a:pt x="1330" y="2077"/>
                      <a:pt x="1457" y="2052"/>
                      <a:pt x="1581" y="1998"/>
                    </a:cubicBezTo>
                    <a:cubicBezTo>
                      <a:pt x="1872" y="1868"/>
                      <a:pt x="2100" y="1618"/>
                      <a:pt x="2189" y="1306"/>
                    </a:cubicBezTo>
                    <a:cubicBezTo>
                      <a:pt x="2296" y="955"/>
                      <a:pt x="2186" y="591"/>
                      <a:pt x="1953" y="326"/>
                    </a:cubicBezTo>
                    <a:cubicBezTo>
                      <a:pt x="1939" y="404"/>
                      <a:pt x="1921" y="482"/>
                      <a:pt x="1901" y="557"/>
                    </a:cubicBezTo>
                    <a:cubicBezTo>
                      <a:pt x="1884" y="715"/>
                      <a:pt x="1844" y="883"/>
                      <a:pt x="1748" y="1009"/>
                    </a:cubicBezTo>
                    <a:cubicBezTo>
                      <a:pt x="1647" y="1140"/>
                      <a:pt x="1492" y="1229"/>
                      <a:pt x="1331" y="1229"/>
                    </a:cubicBezTo>
                    <a:cubicBezTo>
                      <a:pt x="1272" y="1229"/>
                      <a:pt x="1213" y="1217"/>
                      <a:pt x="1155" y="1191"/>
                    </a:cubicBezTo>
                    <a:cubicBezTo>
                      <a:pt x="924" y="1087"/>
                      <a:pt x="820" y="839"/>
                      <a:pt x="843" y="594"/>
                    </a:cubicBezTo>
                    <a:cubicBezTo>
                      <a:pt x="843" y="580"/>
                      <a:pt x="849" y="568"/>
                      <a:pt x="852" y="557"/>
                    </a:cubicBezTo>
                    <a:cubicBezTo>
                      <a:pt x="881" y="370"/>
                      <a:pt x="915" y="182"/>
                      <a:pt x="9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5"/>
              <p:cNvSpPr/>
              <p:nvPr/>
            </p:nvSpPr>
            <p:spPr>
              <a:xfrm>
                <a:off x="3404900" y="4522800"/>
                <a:ext cx="21350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2710" extrusionOk="0">
                    <a:moveTo>
                      <a:pt x="401" y="0"/>
                    </a:moveTo>
                    <a:cubicBezTo>
                      <a:pt x="272" y="790"/>
                      <a:pt x="142" y="1580"/>
                      <a:pt x="15" y="2367"/>
                    </a:cubicBezTo>
                    <a:cubicBezTo>
                      <a:pt x="12" y="2381"/>
                      <a:pt x="6" y="2393"/>
                      <a:pt x="4" y="2404"/>
                    </a:cubicBezTo>
                    <a:cubicBezTo>
                      <a:pt x="4" y="2416"/>
                      <a:pt x="1" y="2430"/>
                      <a:pt x="1" y="2444"/>
                    </a:cubicBezTo>
                    <a:lnTo>
                      <a:pt x="1" y="2459"/>
                    </a:lnTo>
                    <a:cubicBezTo>
                      <a:pt x="6" y="2482"/>
                      <a:pt x="6" y="2505"/>
                      <a:pt x="12" y="2531"/>
                    </a:cubicBezTo>
                    <a:cubicBezTo>
                      <a:pt x="12" y="2534"/>
                      <a:pt x="15" y="2540"/>
                      <a:pt x="15" y="2545"/>
                    </a:cubicBezTo>
                    <a:lnTo>
                      <a:pt x="15" y="2548"/>
                    </a:lnTo>
                    <a:cubicBezTo>
                      <a:pt x="18" y="2551"/>
                      <a:pt x="18" y="2551"/>
                      <a:pt x="18" y="2554"/>
                    </a:cubicBezTo>
                    <a:lnTo>
                      <a:pt x="18" y="2560"/>
                    </a:lnTo>
                    <a:cubicBezTo>
                      <a:pt x="21" y="2563"/>
                      <a:pt x="21" y="2565"/>
                      <a:pt x="21" y="2568"/>
                    </a:cubicBezTo>
                    <a:cubicBezTo>
                      <a:pt x="32" y="2589"/>
                      <a:pt x="44" y="2606"/>
                      <a:pt x="50" y="2623"/>
                    </a:cubicBezTo>
                    <a:cubicBezTo>
                      <a:pt x="55" y="2623"/>
                      <a:pt x="55" y="2626"/>
                      <a:pt x="55" y="2626"/>
                    </a:cubicBezTo>
                    <a:cubicBezTo>
                      <a:pt x="61" y="2635"/>
                      <a:pt x="64" y="2643"/>
                      <a:pt x="73" y="2649"/>
                    </a:cubicBezTo>
                    <a:cubicBezTo>
                      <a:pt x="78" y="2652"/>
                      <a:pt x="84" y="2658"/>
                      <a:pt x="90" y="2663"/>
                    </a:cubicBezTo>
                    <a:cubicBezTo>
                      <a:pt x="102" y="2675"/>
                      <a:pt x="116" y="2681"/>
                      <a:pt x="130" y="2692"/>
                    </a:cubicBezTo>
                    <a:cubicBezTo>
                      <a:pt x="136" y="2695"/>
                      <a:pt x="142" y="2698"/>
                      <a:pt x="148" y="2698"/>
                    </a:cubicBezTo>
                    <a:cubicBezTo>
                      <a:pt x="156" y="2704"/>
                      <a:pt x="162" y="2707"/>
                      <a:pt x="171" y="2707"/>
                    </a:cubicBezTo>
                    <a:cubicBezTo>
                      <a:pt x="188" y="2710"/>
                      <a:pt x="202" y="2710"/>
                      <a:pt x="217" y="2710"/>
                    </a:cubicBezTo>
                    <a:cubicBezTo>
                      <a:pt x="223" y="2710"/>
                      <a:pt x="231" y="2707"/>
                      <a:pt x="243" y="2707"/>
                    </a:cubicBezTo>
                    <a:cubicBezTo>
                      <a:pt x="248" y="2707"/>
                      <a:pt x="251" y="2704"/>
                      <a:pt x="260" y="2704"/>
                    </a:cubicBezTo>
                    <a:lnTo>
                      <a:pt x="306" y="2678"/>
                    </a:lnTo>
                    <a:cubicBezTo>
                      <a:pt x="312" y="2669"/>
                      <a:pt x="321" y="2666"/>
                      <a:pt x="329" y="2661"/>
                    </a:cubicBezTo>
                    <a:lnTo>
                      <a:pt x="352" y="2635"/>
                    </a:lnTo>
                    <a:cubicBezTo>
                      <a:pt x="352" y="2632"/>
                      <a:pt x="358" y="2632"/>
                      <a:pt x="358" y="2632"/>
                    </a:cubicBezTo>
                    <a:cubicBezTo>
                      <a:pt x="367" y="2612"/>
                      <a:pt x="381" y="2597"/>
                      <a:pt x="393" y="2580"/>
                    </a:cubicBezTo>
                    <a:lnTo>
                      <a:pt x="407" y="2551"/>
                    </a:lnTo>
                    <a:cubicBezTo>
                      <a:pt x="410" y="2544"/>
                      <a:pt x="414" y="2536"/>
                      <a:pt x="415" y="2536"/>
                    </a:cubicBezTo>
                    <a:cubicBezTo>
                      <a:pt x="416" y="2536"/>
                      <a:pt x="416" y="2536"/>
                      <a:pt x="416" y="2537"/>
                    </a:cubicBezTo>
                    <a:cubicBezTo>
                      <a:pt x="424" y="2511"/>
                      <a:pt x="436" y="2488"/>
                      <a:pt x="444" y="2462"/>
                    </a:cubicBezTo>
                    <a:lnTo>
                      <a:pt x="453" y="2418"/>
                    </a:lnTo>
                    <a:lnTo>
                      <a:pt x="453" y="2410"/>
                    </a:lnTo>
                    <a:cubicBezTo>
                      <a:pt x="456" y="2407"/>
                      <a:pt x="456" y="2404"/>
                      <a:pt x="456" y="2401"/>
                    </a:cubicBezTo>
                    <a:cubicBezTo>
                      <a:pt x="462" y="2375"/>
                      <a:pt x="465" y="2346"/>
                      <a:pt x="468" y="2320"/>
                    </a:cubicBezTo>
                    <a:cubicBezTo>
                      <a:pt x="470" y="2315"/>
                      <a:pt x="470" y="2306"/>
                      <a:pt x="470" y="2303"/>
                    </a:cubicBezTo>
                    <a:cubicBezTo>
                      <a:pt x="511" y="2139"/>
                      <a:pt x="548" y="1975"/>
                      <a:pt x="577" y="1810"/>
                    </a:cubicBezTo>
                    <a:cubicBezTo>
                      <a:pt x="577" y="1799"/>
                      <a:pt x="580" y="1784"/>
                      <a:pt x="583" y="1773"/>
                    </a:cubicBezTo>
                    <a:cubicBezTo>
                      <a:pt x="615" y="1597"/>
                      <a:pt x="643" y="1424"/>
                      <a:pt x="678" y="1251"/>
                    </a:cubicBezTo>
                    <a:cubicBezTo>
                      <a:pt x="738" y="917"/>
                      <a:pt x="796" y="583"/>
                      <a:pt x="854" y="245"/>
                    </a:cubicBezTo>
                    <a:cubicBezTo>
                      <a:pt x="695" y="176"/>
                      <a:pt x="545" y="98"/>
                      <a:pt x="4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5"/>
              <p:cNvSpPr/>
              <p:nvPr/>
            </p:nvSpPr>
            <p:spPr>
              <a:xfrm>
                <a:off x="3503550" y="4434900"/>
                <a:ext cx="924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168" extrusionOk="0">
                    <a:moveTo>
                      <a:pt x="3545" y="0"/>
                    </a:moveTo>
                    <a:cubicBezTo>
                      <a:pt x="2487" y="193"/>
                      <a:pt x="1433" y="395"/>
                      <a:pt x="378" y="580"/>
                    </a:cubicBezTo>
                    <a:cubicBezTo>
                      <a:pt x="367" y="582"/>
                      <a:pt x="358" y="584"/>
                      <a:pt x="348" y="584"/>
                    </a:cubicBezTo>
                    <a:cubicBezTo>
                      <a:pt x="336" y="584"/>
                      <a:pt x="324" y="581"/>
                      <a:pt x="312" y="577"/>
                    </a:cubicBezTo>
                    <a:cubicBezTo>
                      <a:pt x="288" y="580"/>
                      <a:pt x="265" y="585"/>
                      <a:pt x="239" y="591"/>
                    </a:cubicBezTo>
                    <a:cubicBezTo>
                      <a:pt x="237" y="591"/>
                      <a:pt x="234" y="594"/>
                      <a:pt x="231" y="594"/>
                    </a:cubicBezTo>
                    <a:cubicBezTo>
                      <a:pt x="219" y="603"/>
                      <a:pt x="208" y="605"/>
                      <a:pt x="193" y="614"/>
                    </a:cubicBezTo>
                    <a:cubicBezTo>
                      <a:pt x="182" y="620"/>
                      <a:pt x="173" y="623"/>
                      <a:pt x="162" y="631"/>
                    </a:cubicBezTo>
                    <a:cubicBezTo>
                      <a:pt x="162" y="631"/>
                      <a:pt x="159" y="637"/>
                      <a:pt x="147" y="643"/>
                    </a:cubicBezTo>
                    <a:cubicBezTo>
                      <a:pt x="130" y="652"/>
                      <a:pt x="110" y="666"/>
                      <a:pt x="95" y="680"/>
                    </a:cubicBezTo>
                    <a:cubicBezTo>
                      <a:pt x="90" y="686"/>
                      <a:pt x="87" y="692"/>
                      <a:pt x="78" y="701"/>
                    </a:cubicBezTo>
                    <a:cubicBezTo>
                      <a:pt x="75" y="701"/>
                      <a:pt x="75" y="703"/>
                      <a:pt x="72" y="706"/>
                    </a:cubicBezTo>
                    <a:cubicBezTo>
                      <a:pt x="58" y="721"/>
                      <a:pt x="49" y="735"/>
                      <a:pt x="38" y="752"/>
                    </a:cubicBezTo>
                    <a:cubicBezTo>
                      <a:pt x="38" y="752"/>
                      <a:pt x="35" y="758"/>
                      <a:pt x="35" y="761"/>
                    </a:cubicBezTo>
                    <a:lnTo>
                      <a:pt x="23" y="781"/>
                    </a:lnTo>
                    <a:cubicBezTo>
                      <a:pt x="18" y="801"/>
                      <a:pt x="15" y="819"/>
                      <a:pt x="6" y="836"/>
                    </a:cubicBezTo>
                    <a:cubicBezTo>
                      <a:pt x="6" y="848"/>
                      <a:pt x="3" y="853"/>
                      <a:pt x="3" y="865"/>
                    </a:cubicBezTo>
                    <a:cubicBezTo>
                      <a:pt x="0" y="882"/>
                      <a:pt x="0" y="902"/>
                      <a:pt x="0" y="920"/>
                    </a:cubicBezTo>
                    <a:cubicBezTo>
                      <a:pt x="0" y="925"/>
                      <a:pt x="0" y="937"/>
                      <a:pt x="3" y="948"/>
                    </a:cubicBezTo>
                    <a:cubicBezTo>
                      <a:pt x="6" y="954"/>
                      <a:pt x="8" y="966"/>
                      <a:pt x="13" y="977"/>
                    </a:cubicBezTo>
                    <a:lnTo>
                      <a:pt x="13" y="977"/>
                    </a:lnTo>
                    <a:cubicBezTo>
                      <a:pt x="13" y="976"/>
                      <a:pt x="12" y="976"/>
                      <a:pt x="12" y="976"/>
                    </a:cubicBezTo>
                    <a:cubicBezTo>
                      <a:pt x="10" y="976"/>
                      <a:pt x="10" y="978"/>
                      <a:pt x="15" y="983"/>
                    </a:cubicBezTo>
                    <a:cubicBezTo>
                      <a:pt x="18" y="989"/>
                      <a:pt x="18" y="992"/>
                      <a:pt x="18" y="995"/>
                    </a:cubicBezTo>
                    <a:lnTo>
                      <a:pt x="20" y="997"/>
                    </a:lnTo>
                    <a:cubicBezTo>
                      <a:pt x="23" y="1009"/>
                      <a:pt x="29" y="1018"/>
                      <a:pt x="32" y="1023"/>
                    </a:cubicBezTo>
                    <a:cubicBezTo>
                      <a:pt x="35" y="1035"/>
                      <a:pt x="43" y="1041"/>
                      <a:pt x="46" y="1049"/>
                    </a:cubicBezTo>
                    <a:cubicBezTo>
                      <a:pt x="58" y="1064"/>
                      <a:pt x="72" y="1078"/>
                      <a:pt x="81" y="1093"/>
                    </a:cubicBezTo>
                    <a:cubicBezTo>
                      <a:pt x="83" y="1092"/>
                      <a:pt x="84" y="1091"/>
                      <a:pt x="85" y="1091"/>
                    </a:cubicBezTo>
                    <a:cubicBezTo>
                      <a:pt x="87" y="1091"/>
                      <a:pt x="87" y="1093"/>
                      <a:pt x="87" y="1093"/>
                    </a:cubicBezTo>
                    <a:lnTo>
                      <a:pt x="90" y="1093"/>
                    </a:lnTo>
                    <a:cubicBezTo>
                      <a:pt x="95" y="1093"/>
                      <a:pt x="98" y="1095"/>
                      <a:pt x="98" y="1098"/>
                    </a:cubicBezTo>
                    <a:cubicBezTo>
                      <a:pt x="104" y="1098"/>
                      <a:pt x="107" y="1104"/>
                      <a:pt x="107" y="1104"/>
                    </a:cubicBezTo>
                    <a:cubicBezTo>
                      <a:pt x="118" y="1113"/>
                      <a:pt x="130" y="1118"/>
                      <a:pt x="139" y="1124"/>
                    </a:cubicBezTo>
                    <a:cubicBezTo>
                      <a:pt x="139" y="1124"/>
                      <a:pt x="144" y="1127"/>
                      <a:pt x="147" y="1127"/>
                    </a:cubicBezTo>
                    <a:cubicBezTo>
                      <a:pt x="150" y="1133"/>
                      <a:pt x="165" y="1136"/>
                      <a:pt x="167" y="1139"/>
                    </a:cubicBezTo>
                    <a:lnTo>
                      <a:pt x="202" y="1150"/>
                    </a:lnTo>
                    <a:cubicBezTo>
                      <a:pt x="211" y="1153"/>
                      <a:pt x="225" y="1156"/>
                      <a:pt x="237" y="1162"/>
                    </a:cubicBezTo>
                    <a:lnTo>
                      <a:pt x="239" y="1162"/>
                    </a:lnTo>
                    <a:cubicBezTo>
                      <a:pt x="265" y="1165"/>
                      <a:pt x="291" y="1167"/>
                      <a:pt x="312" y="1167"/>
                    </a:cubicBezTo>
                    <a:cubicBezTo>
                      <a:pt x="1450" y="1061"/>
                      <a:pt x="2580" y="873"/>
                      <a:pt x="3695" y="620"/>
                    </a:cubicBezTo>
                    <a:cubicBezTo>
                      <a:pt x="3623" y="487"/>
                      <a:pt x="3574" y="340"/>
                      <a:pt x="3554" y="188"/>
                    </a:cubicBezTo>
                    <a:cubicBezTo>
                      <a:pt x="3548" y="124"/>
                      <a:pt x="3545" y="61"/>
                      <a:pt x="35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5"/>
              <p:cNvSpPr/>
              <p:nvPr/>
            </p:nvSpPr>
            <p:spPr>
              <a:xfrm>
                <a:off x="3598300" y="4405000"/>
                <a:ext cx="61625" cy="57850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314" extrusionOk="0">
                    <a:moveTo>
                      <a:pt x="1265" y="1"/>
                    </a:moveTo>
                    <a:cubicBezTo>
                      <a:pt x="1138" y="1"/>
                      <a:pt x="1012" y="22"/>
                      <a:pt x="894" y="66"/>
                    </a:cubicBezTo>
                    <a:cubicBezTo>
                      <a:pt x="600" y="211"/>
                      <a:pt x="349" y="372"/>
                      <a:pt x="188" y="663"/>
                    </a:cubicBezTo>
                    <a:cubicBezTo>
                      <a:pt x="35" y="943"/>
                      <a:pt x="0" y="1283"/>
                      <a:pt x="118" y="1580"/>
                    </a:cubicBezTo>
                    <a:cubicBezTo>
                      <a:pt x="291" y="2014"/>
                      <a:pt x="754" y="2313"/>
                      <a:pt x="1219" y="2313"/>
                    </a:cubicBezTo>
                    <a:cubicBezTo>
                      <a:pt x="1275" y="2313"/>
                      <a:pt x="1331" y="2309"/>
                      <a:pt x="1387" y="2300"/>
                    </a:cubicBezTo>
                    <a:cubicBezTo>
                      <a:pt x="1764" y="2240"/>
                      <a:pt x="2098" y="1983"/>
                      <a:pt x="2268" y="1640"/>
                    </a:cubicBezTo>
                    <a:cubicBezTo>
                      <a:pt x="2464" y="1251"/>
                      <a:pt x="2427" y="744"/>
                      <a:pt x="2144" y="401"/>
                    </a:cubicBezTo>
                    <a:cubicBezTo>
                      <a:pt x="1936" y="146"/>
                      <a:pt x="1598" y="1"/>
                      <a:pt x="12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5"/>
              <p:cNvSpPr/>
              <p:nvPr/>
            </p:nvSpPr>
            <p:spPr>
              <a:xfrm>
                <a:off x="3415150" y="4586200"/>
                <a:ext cx="225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9" h="16" extrusionOk="0">
                    <a:moveTo>
                      <a:pt x="8" y="0"/>
                    </a:moveTo>
                    <a:cubicBezTo>
                      <a:pt x="6" y="0"/>
                      <a:pt x="1" y="8"/>
                      <a:pt x="6" y="15"/>
                    </a:cubicBezTo>
                    <a:lnTo>
                      <a:pt x="6" y="12"/>
                    </a:lnTo>
                    <a:cubicBezTo>
                      <a:pt x="6" y="9"/>
                      <a:pt x="9" y="6"/>
                      <a:pt x="9" y="1"/>
                    </a:cubicBezTo>
                    <a:cubicBezTo>
                      <a:pt x="9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680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5"/>
              <p:cNvSpPr/>
              <p:nvPr/>
            </p:nvSpPr>
            <p:spPr>
              <a:xfrm>
                <a:off x="3411400" y="4471925"/>
                <a:ext cx="75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3" h="16" extrusionOk="0">
                    <a:moveTo>
                      <a:pt x="3" y="1"/>
                    </a:moveTo>
                    <a:cubicBezTo>
                      <a:pt x="0" y="4"/>
                      <a:pt x="0" y="9"/>
                      <a:pt x="3" y="15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680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5"/>
              <p:cNvSpPr/>
              <p:nvPr/>
            </p:nvSpPr>
            <p:spPr>
              <a:xfrm>
                <a:off x="3452325" y="4484975"/>
                <a:ext cx="15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6" y="0"/>
                    </a:moveTo>
                    <a:cubicBezTo>
                      <a:pt x="0" y="6"/>
                      <a:pt x="0" y="9"/>
                      <a:pt x="6" y="12"/>
                    </a:cubicBezTo>
                    <a:lnTo>
                      <a:pt x="6" y="9"/>
                    </a:lnTo>
                    <a:lnTo>
                      <a:pt x="6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680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5"/>
              <p:cNvSpPr/>
              <p:nvPr/>
            </p:nvSpPr>
            <p:spPr>
              <a:xfrm>
                <a:off x="3451875" y="4487850"/>
                <a:ext cx="1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7" y="1"/>
                    </a:moveTo>
                    <a:cubicBezTo>
                      <a:pt x="7" y="1"/>
                      <a:pt x="1" y="6"/>
                      <a:pt x="7" y="6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680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6" name="Google Shape;1286;p35"/>
          <p:cNvGrpSpPr/>
          <p:nvPr/>
        </p:nvGrpSpPr>
        <p:grpSpPr>
          <a:xfrm rot="-511829" flipH="1">
            <a:off x="8614581" y="1235310"/>
            <a:ext cx="787449" cy="652145"/>
            <a:chOff x="4211350" y="2331575"/>
            <a:chExt cx="200975" cy="166450"/>
          </a:xfrm>
        </p:grpSpPr>
        <p:sp>
          <p:nvSpPr>
            <p:cNvPr id="1287" name="Google Shape;1287;p35"/>
            <p:cNvSpPr/>
            <p:nvPr/>
          </p:nvSpPr>
          <p:spPr>
            <a:xfrm>
              <a:off x="4211350" y="2331575"/>
              <a:ext cx="200975" cy="166450"/>
            </a:xfrm>
            <a:custGeom>
              <a:avLst/>
              <a:gdLst/>
              <a:ahLst/>
              <a:cxnLst/>
              <a:rect l="l" t="t" r="r" b="b"/>
              <a:pathLst>
                <a:path w="8039" h="6658" extrusionOk="0">
                  <a:moveTo>
                    <a:pt x="2650" y="291"/>
                  </a:moveTo>
                  <a:cubicBezTo>
                    <a:pt x="2734" y="291"/>
                    <a:pt x="2820" y="299"/>
                    <a:pt x="2906" y="316"/>
                  </a:cubicBezTo>
                  <a:cubicBezTo>
                    <a:pt x="3232" y="377"/>
                    <a:pt x="3523" y="561"/>
                    <a:pt x="3722" y="823"/>
                  </a:cubicBezTo>
                  <a:cubicBezTo>
                    <a:pt x="3949" y="1129"/>
                    <a:pt x="3995" y="1593"/>
                    <a:pt x="4364" y="1777"/>
                  </a:cubicBezTo>
                  <a:cubicBezTo>
                    <a:pt x="4465" y="1827"/>
                    <a:pt x="4569" y="1846"/>
                    <a:pt x="4674" y="1846"/>
                  </a:cubicBezTo>
                  <a:cubicBezTo>
                    <a:pt x="4895" y="1846"/>
                    <a:pt x="5121" y="1765"/>
                    <a:pt x="5336" y="1734"/>
                  </a:cubicBezTo>
                  <a:cubicBezTo>
                    <a:pt x="5379" y="1727"/>
                    <a:pt x="5423" y="1724"/>
                    <a:pt x="5467" y="1724"/>
                  </a:cubicBezTo>
                  <a:cubicBezTo>
                    <a:pt x="5786" y="1724"/>
                    <a:pt x="6098" y="1900"/>
                    <a:pt x="6128" y="2250"/>
                  </a:cubicBezTo>
                  <a:cubicBezTo>
                    <a:pt x="6143" y="2426"/>
                    <a:pt x="6119" y="2604"/>
                    <a:pt x="6171" y="2774"/>
                  </a:cubicBezTo>
                  <a:cubicBezTo>
                    <a:pt x="6229" y="2968"/>
                    <a:pt x="6370" y="3097"/>
                    <a:pt x="6537" y="3190"/>
                  </a:cubicBezTo>
                  <a:cubicBezTo>
                    <a:pt x="6722" y="3293"/>
                    <a:pt x="6924" y="3357"/>
                    <a:pt x="7079" y="3507"/>
                  </a:cubicBezTo>
                  <a:cubicBezTo>
                    <a:pt x="7203" y="3630"/>
                    <a:pt x="7287" y="3792"/>
                    <a:pt x="7333" y="3962"/>
                  </a:cubicBezTo>
                  <a:cubicBezTo>
                    <a:pt x="7385" y="4141"/>
                    <a:pt x="7373" y="4325"/>
                    <a:pt x="7324" y="4501"/>
                  </a:cubicBezTo>
                  <a:cubicBezTo>
                    <a:pt x="7313" y="4541"/>
                    <a:pt x="7316" y="4570"/>
                    <a:pt x="7330" y="4596"/>
                  </a:cubicBezTo>
                  <a:cubicBezTo>
                    <a:pt x="7367" y="4887"/>
                    <a:pt x="7572" y="5118"/>
                    <a:pt x="7659" y="5394"/>
                  </a:cubicBezTo>
                  <a:cubicBezTo>
                    <a:pt x="7762" y="5726"/>
                    <a:pt x="7535" y="6118"/>
                    <a:pt x="7244" y="6276"/>
                  </a:cubicBezTo>
                  <a:cubicBezTo>
                    <a:pt x="7143" y="6332"/>
                    <a:pt x="7042" y="6354"/>
                    <a:pt x="6941" y="6354"/>
                  </a:cubicBezTo>
                  <a:cubicBezTo>
                    <a:pt x="6709" y="6354"/>
                    <a:pt x="6480" y="6236"/>
                    <a:pt x="6278" y="6118"/>
                  </a:cubicBezTo>
                  <a:cubicBezTo>
                    <a:pt x="5987" y="5951"/>
                    <a:pt x="5687" y="5743"/>
                    <a:pt x="5341" y="5711"/>
                  </a:cubicBezTo>
                  <a:cubicBezTo>
                    <a:pt x="5303" y="5707"/>
                    <a:pt x="5266" y="5705"/>
                    <a:pt x="5228" y="5705"/>
                  </a:cubicBezTo>
                  <a:cubicBezTo>
                    <a:pt x="4868" y="5705"/>
                    <a:pt x="4546" y="5883"/>
                    <a:pt x="4217" y="6014"/>
                  </a:cubicBezTo>
                  <a:cubicBezTo>
                    <a:pt x="4067" y="6074"/>
                    <a:pt x="3892" y="6124"/>
                    <a:pt x="3725" y="6124"/>
                  </a:cubicBezTo>
                  <a:cubicBezTo>
                    <a:pt x="3549" y="6124"/>
                    <a:pt x="3382" y="6069"/>
                    <a:pt x="3263" y="5910"/>
                  </a:cubicBezTo>
                  <a:cubicBezTo>
                    <a:pt x="3079" y="5665"/>
                    <a:pt x="3050" y="5325"/>
                    <a:pt x="2966" y="5043"/>
                  </a:cubicBezTo>
                  <a:cubicBezTo>
                    <a:pt x="2877" y="4740"/>
                    <a:pt x="2719" y="4452"/>
                    <a:pt x="2413" y="4322"/>
                  </a:cubicBezTo>
                  <a:cubicBezTo>
                    <a:pt x="2050" y="4167"/>
                    <a:pt x="1638" y="4256"/>
                    <a:pt x="1257" y="4167"/>
                  </a:cubicBezTo>
                  <a:cubicBezTo>
                    <a:pt x="865" y="4080"/>
                    <a:pt x="496" y="3824"/>
                    <a:pt x="399" y="3414"/>
                  </a:cubicBezTo>
                  <a:cubicBezTo>
                    <a:pt x="292" y="2959"/>
                    <a:pt x="649" y="2668"/>
                    <a:pt x="914" y="2357"/>
                  </a:cubicBezTo>
                  <a:cubicBezTo>
                    <a:pt x="1053" y="2198"/>
                    <a:pt x="1168" y="2028"/>
                    <a:pt x="1229" y="1823"/>
                  </a:cubicBezTo>
                  <a:cubicBezTo>
                    <a:pt x="1286" y="1630"/>
                    <a:pt x="1292" y="1420"/>
                    <a:pt x="1358" y="1227"/>
                  </a:cubicBezTo>
                  <a:cubicBezTo>
                    <a:pt x="1544" y="664"/>
                    <a:pt x="2072" y="291"/>
                    <a:pt x="2650" y="291"/>
                  </a:cubicBezTo>
                  <a:close/>
                  <a:moveTo>
                    <a:pt x="2647" y="1"/>
                  </a:moveTo>
                  <a:cubicBezTo>
                    <a:pt x="2178" y="1"/>
                    <a:pt x="1713" y="193"/>
                    <a:pt x="1396" y="555"/>
                  </a:cubicBezTo>
                  <a:cubicBezTo>
                    <a:pt x="1275" y="699"/>
                    <a:pt x="1174" y="864"/>
                    <a:pt x="1105" y="1039"/>
                  </a:cubicBezTo>
                  <a:cubicBezTo>
                    <a:pt x="1027" y="1250"/>
                    <a:pt x="1004" y="1466"/>
                    <a:pt x="955" y="1676"/>
                  </a:cubicBezTo>
                  <a:cubicBezTo>
                    <a:pt x="842" y="2152"/>
                    <a:pt x="367" y="2394"/>
                    <a:pt x="168" y="2823"/>
                  </a:cubicBezTo>
                  <a:cubicBezTo>
                    <a:pt x="1" y="3195"/>
                    <a:pt x="81" y="3633"/>
                    <a:pt x="326" y="3947"/>
                  </a:cubicBezTo>
                  <a:cubicBezTo>
                    <a:pt x="612" y="4299"/>
                    <a:pt x="1056" y="4472"/>
                    <a:pt x="1491" y="4510"/>
                  </a:cubicBezTo>
                  <a:cubicBezTo>
                    <a:pt x="1874" y="4541"/>
                    <a:pt x="2335" y="4466"/>
                    <a:pt x="2560" y="4847"/>
                  </a:cubicBezTo>
                  <a:cubicBezTo>
                    <a:pt x="2733" y="5144"/>
                    <a:pt x="2747" y="5507"/>
                    <a:pt x="2871" y="5818"/>
                  </a:cubicBezTo>
                  <a:cubicBezTo>
                    <a:pt x="3007" y="6155"/>
                    <a:pt x="3266" y="6400"/>
                    <a:pt x="3644" y="6423"/>
                  </a:cubicBezTo>
                  <a:cubicBezTo>
                    <a:pt x="3669" y="6425"/>
                    <a:pt x="3694" y="6426"/>
                    <a:pt x="3718" y="6426"/>
                  </a:cubicBezTo>
                  <a:cubicBezTo>
                    <a:pt x="4115" y="6426"/>
                    <a:pt x="4456" y="6216"/>
                    <a:pt x="4823" y="6086"/>
                  </a:cubicBezTo>
                  <a:cubicBezTo>
                    <a:pt x="4954" y="6039"/>
                    <a:pt x="5085" y="6009"/>
                    <a:pt x="5220" y="6009"/>
                  </a:cubicBezTo>
                  <a:cubicBezTo>
                    <a:pt x="5292" y="6009"/>
                    <a:pt x="5365" y="6018"/>
                    <a:pt x="5439" y="6037"/>
                  </a:cubicBezTo>
                  <a:cubicBezTo>
                    <a:pt x="5624" y="6083"/>
                    <a:pt x="5788" y="6184"/>
                    <a:pt x="5949" y="6279"/>
                  </a:cubicBezTo>
                  <a:cubicBezTo>
                    <a:pt x="6254" y="6454"/>
                    <a:pt x="6570" y="6658"/>
                    <a:pt x="6935" y="6658"/>
                  </a:cubicBezTo>
                  <a:cubicBezTo>
                    <a:pt x="6949" y="6658"/>
                    <a:pt x="6964" y="6657"/>
                    <a:pt x="6978" y="6657"/>
                  </a:cubicBezTo>
                  <a:cubicBezTo>
                    <a:pt x="7373" y="6639"/>
                    <a:pt x="7708" y="6354"/>
                    <a:pt x="7872" y="6008"/>
                  </a:cubicBezTo>
                  <a:cubicBezTo>
                    <a:pt x="8039" y="5639"/>
                    <a:pt x="7967" y="5322"/>
                    <a:pt x="7788" y="4982"/>
                  </a:cubicBezTo>
                  <a:cubicBezTo>
                    <a:pt x="7713" y="4841"/>
                    <a:pt x="7630" y="4697"/>
                    <a:pt x="7615" y="4538"/>
                  </a:cubicBezTo>
                  <a:cubicBezTo>
                    <a:pt x="7716" y="4172"/>
                    <a:pt x="7635" y="3766"/>
                    <a:pt x="7416" y="3458"/>
                  </a:cubicBezTo>
                  <a:cubicBezTo>
                    <a:pt x="7301" y="3293"/>
                    <a:pt x="7151" y="3169"/>
                    <a:pt x="6978" y="3074"/>
                  </a:cubicBezTo>
                  <a:cubicBezTo>
                    <a:pt x="6771" y="2968"/>
                    <a:pt x="6491" y="2901"/>
                    <a:pt x="6437" y="2642"/>
                  </a:cubicBezTo>
                  <a:cubicBezTo>
                    <a:pt x="6402" y="2455"/>
                    <a:pt x="6439" y="2261"/>
                    <a:pt x="6393" y="2074"/>
                  </a:cubicBezTo>
                  <a:cubicBezTo>
                    <a:pt x="6350" y="1887"/>
                    <a:pt x="6235" y="1728"/>
                    <a:pt x="6076" y="1616"/>
                  </a:cubicBezTo>
                  <a:cubicBezTo>
                    <a:pt x="5888" y="1483"/>
                    <a:pt x="5689" y="1437"/>
                    <a:pt x="5485" y="1437"/>
                  </a:cubicBezTo>
                  <a:cubicBezTo>
                    <a:pt x="5318" y="1437"/>
                    <a:pt x="5148" y="1467"/>
                    <a:pt x="4975" y="1506"/>
                  </a:cubicBezTo>
                  <a:cubicBezTo>
                    <a:pt x="4883" y="1528"/>
                    <a:pt x="4780" y="1551"/>
                    <a:pt x="4681" y="1551"/>
                  </a:cubicBezTo>
                  <a:cubicBezTo>
                    <a:pt x="4597" y="1551"/>
                    <a:pt x="4516" y="1535"/>
                    <a:pt x="4445" y="1489"/>
                  </a:cubicBezTo>
                  <a:cubicBezTo>
                    <a:pt x="4258" y="1362"/>
                    <a:pt x="4206" y="1091"/>
                    <a:pt x="4111" y="901"/>
                  </a:cubicBezTo>
                  <a:cubicBezTo>
                    <a:pt x="3941" y="567"/>
                    <a:pt x="3655" y="290"/>
                    <a:pt x="3309" y="137"/>
                  </a:cubicBezTo>
                  <a:cubicBezTo>
                    <a:pt x="3099" y="46"/>
                    <a:pt x="2872" y="1"/>
                    <a:pt x="2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4218700" y="2339000"/>
              <a:ext cx="186725" cy="151650"/>
            </a:xfrm>
            <a:custGeom>
              <a:avLst/>
              <a:gdLst/>
              <a:ahLst/>
              <a:cxnLst/>
              <a:rect l="l" t="t" r="r" b="b"/>
              <a:pathLst>
                <a:path w="7469" h="6066" extrusionOk="0">
                  <a:moveTo>
                    <a:pt x="2195" y="1470"/>
                  </a:moveTo>
                  <a:cubicBezTo>
                    <a:pt x="2305" y="1470"/>
                    <a:pt x="2408" y="1608"/>
                    <a:pt x="2312" y="1717"/>
                  </a:cubicBezTo>
                  <a:cubicBezTo>
                    <a:pt x="2282" y="1751"/>
                    <a:pt x="2246" y="1766"/>
                    <a:pt x="2210" y="1766"/>
                  </a:cubicBezTo>
                  <a:cubicBezTo>
                    <a:pt x="2101" y="1766"/>
                    <a:pt x="1995" y="1629"/>
                    <a:pt x="2090" y="1521"/>
                  </a:cubicBezTo>
                  <a:cubicBezTo>
                    <a:pt x="2122" y="1485"/>
                    <a:pt x="2159" y="1470"/>
                    <a:pt x="2195" y="1470"/>
                  </a:cubicBezTo>
                  <a:close/>
                  <a:moveTo>
                    <a:pt x="4651" y="2699"/>
                  </a:moveTo>
                  <a:cubicBezTo>
                    <a:pt x="4672" y="2699"/>
                    <a:pt x="4691" y="2704"/>
                    <a:pt x="4713" y="2714"/>
                  </a:cubicBezTo>
                  <a:lnTo>
                    <a:pt x="4745" y="2734"/>
                  </a:lnTo>
                  <a:cubicBezTo>
                    <a:pt x="4765" y="2754"/>
                    <a:pt x="4782" y="2774"/>
                    <a:pt x="4788" y="2800"/>
                  </a:cubicBezTo>
                  <a:cubicBezTo>
                    <a:pt x="4791" y="2812"/>
                    <a:pt x="4791" y="2826"/>
                    <a:pt x="4797" y="2835"/>
                  </a:cubicBezTo>
                  <a:cubicBezTo>
                    <a:pt x="4799" y="2855"/>
                    <a:pt x="4797" y="2875"/>
                    <a:pt x="4788" y="2890"/>
                  </a:cubicBezTo>
                  <a:cubicBezTo>
                    <a:pt x="4785" y="2913"/>
                    <a:pt x="4774" y="2927"/>
                    <a:pt x="4759" y="2941"/>
                  </a:cubicBezTo>
                  <a:cubicBezTo>
                    <a:pt x="4748" y="2959"/>
                    <a:pt x="4730" y="2970"/>
                    <a:pt x="4713" y="2976"/>
                  </a:cubicBezTo>
                  <a:cubicBezTo>
                    <a:pt x="4699" y="2988"/>
                    <a:pt x="4681" y="2990"/>
                    <a:pt x="4658" y="2990"/>
                  </a:cubicBezTo>
                  <a:cubicBezTo>
                    <a:pt x="4629" y="2993"/>
                    <a:pt x="4598" y="2993"/>
                    <a:pt x="4569" y="2999"/>
                  </a:cubicBezTo>
                  <a:cubicBezTo>
                    <a:pt x="4565" y="3000"/>
                    <a:pt x="4561" y="3000"/>
                    <a:pt x="4558" y="3000"/>
                  </a:cubicBezTo>
                  <a:cubicBezTo>
                    <a:pt x="4534" y="3000"/>
                    <a:pt x="4514" y="2992"/>
                    <a:pt x="4494" y="2985"/>
                  </a:cubicBezTo>
                  <a:lnTo>
                    <a:pt x="4459" y="2962"/>
                  </a:lnTo>
                  <a:cubicBezTo>
                    <a:pt x="4439" y="2944"/>
                    <a:pt x="4425" y="2921"/>
                    <a:pt x="4416" y="2898"/>
                  </a:cubicBezTo>
                  <a:cubicBezTo>
                    <a:pt x="4416" y="2887"/>
                    <a:pt x="4413" y="2872"/>
                    <a:pt x="4410" y="2861"/>
                  </a:cubicBezTo>
                  <a:cubicBezTo>
                    <a:pt x="4407" y="2844"/>
                    <a:pt x="4410" y="2820"/>
                    <a:pt x="4416" y="2806"/>
                  </a:cubicBezTo>
                  <a:cubicBezTo>
                    <a:pt x="4422" y="2786"/>
                    <a:pt x="4431" y="2771"/>
                    <a:pt x="4448" y="2757"/>
                  </a:cubicBezTo>
                  <a:cubicBezTo>
                    <a:pt x="4456" y="2740"/>
                    <a:pt x="4477" y="2728"/>
                    <a:pt x="4494" y="2720"/>
                  </a:cubicBezTo>
                  <a:cubicBezTo>
                    <a:pt x="4511" y="2708"/>
                    <a:pt x="4526" y="2705"/>
                    <a:pt x="4549" y="2702"/>
                  </a:cubicBezTo>
                  <a:cubicBezTo>
                    <a:pt x="4575" y="2702"/>
                    <a:pt x="4609" y="2699"/>
                    <a:pt x="4638" y="2699"/>
                  </a:cubicBezTo>
                  <a:cubicBezTo>
                    <a:pt x="4643" y="2699"/>
                    <a:pt x="4647" y="2699"/>
                    <a:pt x="4651" y="2699"/>
                  </a:cubicBezTo>
                  <a:close/>
                  <a:moveTo>
                    <a:pt x="3137" y="1678"/>
                  </a:moveTo>
                  <a:cubicBezTo>
                    <a:pt x="3336" y="1678"/>
                    <a:pt x="3515" y="1774"/>
                    <a:pt x="3647" y="1936"/>
                  </a:cubicBezTo>
                  <a:cubicBezTo>
                    <a:pt x="3805" y="2126"/>
                    <a:pt x="3863" y="2388"/>
                    <a:pt x="3828" y="2630"/>
                  </a:cubicBezTo>
                  <a:cubicBezTo>
                    <a:pt x="3820" y="2671"/>
                    <a:pt x="3799" y="2699"/>
                    <a:pt x="3771" y="2720"/>
                  </a:cubicBezTo>
                  <a:cubicBezTo>
                    <a:pt x="3733" y="2820"/>
                    <a:pt x="3661" y="2913"/>
                    <a:pt x="3563" y="2959"/>
                  </a:cubicBezTo>
                  <a:cubicBezTo>
                    <a:pt x="3492" y="2994"/>
                    <a:pt x="3416" y="3009"/>
                    <a:pt x="3341" y="3009"/>
                  </a:cubicBezTo>
                  <a:cubicBezTo>
                    <a:pt x="3230" y="3009"/>
                    <a:pt x="3118" y="2977"/>
                    <a:pt x="3015" y="2933"/>
                  </a:cubicBezTo>
                  <a:cubicBezTo>
                    <a:pt x="2770" y="2826"/>
                    <a:pt x="2598" y="2584"/>
                    <a:pt x="2566" y="2325"/>
                  </a:cubicBezTo>
                  <a:cubicBezTo>
                    <a:pt x="2534" y="2042"/>
                    <a:pt x="2707" y="1768"/>
                    <a:pt x="2984" y="1696"/>
                  </a:cubicBezTo>
                  <a:cubicBezTo>
                    <a:pt x="3036" y="1684"/>
                    <a:pt x="3087" y="1678"/>
                    <a:pt x="3137" y="1678"/>
                  </a:cubicBezTo>
                  <a:close/>
                  <a:moveTo>
                    <a:pt x="1509" y="2212"/>
                  </a:moveTo>
                  <a:cubicBezTo>
                    <a:pt x="1633" y="2212"/>
                    <a:pt x="1756" y="2251"/>
                    <a:pt x="1863" y="2325"/>
                  </a:cubicBezTo>
                  <a:cubicBezTo>
                    <a:pt x="2064" y="2469"/>
                    <a:pt x="2136" y="2725"/>
                    <a:pt x="2079" y="2959"/>
                  </a:cubicBezTo>
                  <a:cubicBezTo>
                    <a:pt x="2079" y="2962"/>
                    <a:pt x="2076" y="2965"/>
                    <a:pt x="2076" y="2970"/>
                  </a:cubicBezTo>
                  <a:lnTo>
                    <a:pt x="2064" y="3002"/>
                  </a:lnTo>
                  <a:cubicBezTo>
                    <a:pt x="1967" y="3230"/>
                    <a:pt x="1755" y="3381"/>
                    <a:pt x="1513" y="3381"/>
                  </a:cubicBezTo>
                  <a:cubicBezTo>
                    <a:pt x="1483" y="3381"/>
                    <a:pt x="1452" y="3379"/>
                    <a:pt x="1422" y="3374"/>
                  </a:cubicBezTo>
                  <a:cubicBezTo>
                    <a:pt x="1208" y="3345"/>
                    <a:pt x="1009" y="3178"/>
                    <a:pt x="952" y="2965"/>
                  </a:cubicBezTo>
                  <a:cubicBezTo>
                    <a:pt x="917" y="2835"/>
                    <a:pt x="917" y="2685"/>
                    <a:pt x="972" y="2561"/>
                  </a:cubicBezTo>
                  <a:cubicBezTo>
                    <a:pt x="1027" y="2452"/>
                    <a:pt x="1110" y="2351"/>
                    <a:pt x="1220" y="2287"/>
                  </a:cubicBezTo>
                  <a:cubicBezTo>
                    <a:pt x="1312" y="2236"/>
                    <a:pt x="1411" y="2212"/>
                    <a:pt x="1509" y="2212"/>
                  </a:cubicBezTo>
                  <a:close/>
                  <a:moveTo>
                    <a:pt x="2358" y="3177"/>
                  </a:moveTo>
                  <a:cubicBezTo>
                    <a:pt x="2380" y="3177"/>
                    <a:pt x="2397" y="3183"/>
                    <a:pt x="2419" y="3192"/>
                  </a:cubicBezTo>
                  <a:lnTo>
                    <a:pt x="2451" y="3215"/>
                  </a:lnTo>
                  <a:cubicBezTo>
                    <a:pt x="2465" y="3230"/>
                    <a:pt x="2479" y="3244"/>
                    <a:pt x="2488" y="3261"/>
                  </a:cubicBezTo>
                  <a:cubicBezTo>
                    <a:pt x="2497" y="3279"/>
                    <a:pt x="2502" y="3296"/>
                    <a:pt x="2502" y="3316"/>
                  </a:cubicBezTo>
                  <a:cubicBezTo>
                    <a:pt x="2505" y="3333"/>
                    <a:pt x="2502" y="3354"/>
                    <a:pt x="2494" y="3368"/>
                  </a:cubicBezTo>
                  <a:cubicBezTo>
                    <a:pt x="2491" y="3388"/>
                    <a:pt x="2479" y="3406"/>
                    <a:pt x="2465" y="3420"/>
                  </a:cubicBezTo>
                  <a:lnTo>
                    <a:pt x="2436" y="3452"/>
                  </a:lnTo>
                  <a:cubicBezTo>
                    <a:pt x="2419" y="3475"/>
                    <a:pt x="2396" y="3489"/>
                    <a:pt x="2373" y="3495"/>
                  </a:cubicBezTo>
                  <a:cubicBezTo>
                    <a:pt x="2361" y="3498"/>
                    <a:pt x="2347" y="3498"/>
                    <a:pt x="2335" y="3504"/>
                  </a:cubicBezTo>
                  <a:cubicBezTo>
                    <a:pt x="2331" y="3504"/>
                    <a:pt x="2328" y="3504"/>
                    <a:pt x="2324" y="3504"/>
                  </a:cubicBezTo>
                  <a:cubicBezTo>
                    <a:pt x="2301" y="3504"/>
                    <a:pt x="2283" y="3497"/>
                    <a:pt x="2260" y="3489"/>
                  </a:cubicBezTo>
                  <a:lnTo>
                    <a:pt x="2229" y="3466"/>
                  </a:lnTo>
                  <a:cubicBezTo>
                    <a:pt x="2214" y="3452"/>
                    <a:pt x="2197" y="3437"/>
                    <a:pt x="2194" y="3420"/>
                  </a:cubicBezTo>
                  <a:cubicBezTo>
                    <a:pt x="2182" y="3403"/>
                    <a:pt x="2180" y="3388"/>
                    <a:pt x="2177" y="3365"/>
                  </a:cubicBezTo>
                  <a:cubicBezTo>
                    <a:pt x="2174" y="3348"/>
                    <a:pt x="2177" y="3325"/>
                    <a:pt x="2182" y="3310"/>
                  </a:cubicBezTo>
                  <a:cubicBezTo>
                    <a:pt x="2188" y="3293"/>
                    <a:pt x="2197" y="3276"/>
                    <a:pt x="2214" y="3261"/>
                  </a:cubicBezTo>
                  <a:lnTo>
                    <a:pt x="2243" y="3227"/>
                  </a:lnTo>
                  <a:cubicBezTo>
                    <a:pt x="2260" y="3207"/>
                    <a:pt x="2280" y="3192"/>
                    <a:pt x="2306" y="3186"/>
                  </a:cubicBezTo>
                  <a:cubicBezTo>
                    <a:pt x="2318" y="3181"/>
                    <a:pt x="2332" y="3181"/>
                    <a:pt x="2344" y="3178"/>
                  </a:cubicBezTo>
                  <a:cubicBezTo>
                    <a:pt x="2349" y="3177"/>
                    <a:pt x="2354" y="3177"/>
                    <a:pt x="2358" y="3177"/>
                  </a:cubicBezTo>
                  <a:close/>
                  <a:moveTo>
                    <a:pt x="5905" y="3095"/>
                  </a:moveTo>
                  <a:cubicBezTo>
                    <a:pt x="6016" y="3095"/>
                    <a:pt x="6126" y="3130"/>
                    <a:pt x="6223" y="3195"/>
                  </a:cubicBezTo>
                  <a:cubicBezTo>
                    <a:pt x="6399" y="3319"/>
                    <a:pt x="6465" y="3541"/>
                    <a:pt x="6422" y="3748"/>
                  </a:cubicBezTo>
                  <a:cubicBezTo>
                    <a:pt x="6416" y="3769"/>
                    <a:pt x="6411" y="3786"/>
                    <a:pt x="6399" y="3800"/>
                  </a:cubicBezTo>
                  <a:cubicBezTo>
                    <a:pt x="6399" y="3821"/>
                    <a:pt x="6393" y="3835"/>
                    <a:pt x="6385" y="3852"/>
                  </a:cubicBezTo>
                  <a:cubicBezTo>
                    <a:pt x="6315" y="3968"/>
                    <a:pt x="6229" y="4054"/>
                    <a:pt x="6105" y="4109"/>
                  </a:cubicBezTo>
                  <a:cubicBezTo>
                    <a:pt x="6045" y="4132"/>
                    <a:pt x="5978" y="4145"/>
                    <a:pt x="5912" y="4145"/>
                  </a:cubicBezTo>
                  <a:cubicBezTo>
                    <a:pt x="5873" y="4145"/>
                    <a:pt x="5834" y="4140"/>
                    <a:pt x="5797" y="4132"/>
                  </a:cubicBezTo>
                  <a:cubicBezTo>
                    <a:pt x="5609" y="4089"/>
                    <a:pt x="5445" y="3950"/>
                    <a:pt x="5402" y="3757"/>
                  </a:cubicBezTo>
                  <a:cubicBezTo>
                    <a:pt x="5376" y="3648"/>
                    <a:pt x="5376" y="3521"/>
                    <a:pt x="5422" y="3411"/>
                  </a:cubicBezTo>
                  <a:cubicBezTo>
                    <a:pt x="5471" y="3310"/>
                    <a:pt x="5549" y="3218"/>
                    <a:pt x="5644" y="3163"/>
                  </a:cubicBezTo>
                  <a:cubicBezTo>
                    <a:pt x="5727" y="3117"/>
                    <a:pt x="5816" y="3095"/>
                    <a:pt x="5905" y="3095"/>
                  </a:cubicBezTo>
                  <a:close/>
                  <a:moveTo>
                    <a:pt x="3689" y="3664"/>
                  </a:moveTo>
                  <a:cubicBezTo>
                    <a:pt x="3785" y="3664"/>
                    <a:pt x="3883" y="3689"/>
                    <a:pt x="3967" y="3740"/>
                  </a:cubicBezTo>
                  <a:cubicBezTo>
                    <a:pt x="4197" y="3878"/>
                    <a:pt x="4335" y="4152"/>
                    <a:pt x="4327" y="4417"/>
                  </a:cubicBezTo>
                  <a:cubicBezTo>
                    <a:pt x="4327" y="4483"/>
                    <a:pt x="4292" y="4535"/>
                    <a:pt x="4237" y="4561"/>
                  </a:cubicBezTo>
                  <a:cubicBezTo>
                    <a:pt x="4150" y="4700"/>
                    <a:pt x="4000" y="4775"/>
                    <a:pt x="3834" y="4775"/>
                  </a:cubicBezTo>
                  <a:cubicBezTo>
                    <a:pt x="3814" y="4775"/>
                    <a:pt x="3794" y="4774"/>
                    <a:pt x="3773" y="4772"/>
                  </a:cubicBezTo>
                  <a:cubicBezTo>
                    <a:pt x="3413" y="4723"/>
                    <a:pt x="3059" y="4313"/>
                    <a:pt x="3226" y="3950"/>
                  </a:cubicBezTo>
                  <a:cubicBezTo>
                    <a:pt x="3306" y="3762"/>
                    <a:pt x="3497" y="3664"/>
                    <a:pt x="3689" y="3664"/>
                  </a:cubicBezTo>
                  <a:close/>
                  <a:moveTo>
                    <a:pt x="6615" y="5005"/>
                  </a:moveTo>
                  <a:cubicBezTo>
                    <a:pt x="6641" y="5005"/>
                    <a:pt x="6667" y="5008"/>
                    <a:pt x="6690" y="5020"/>
                  </a:cubicBezTo>
                  <a:lnTo>
                    <a:pt x="6725" y="5040"/>
                  </a:lnTo>
                  <a:cubicBezTo>
                    <a:pt x="6745" y="5063"/>
                    <a:pt x="6759" y="5083"/>
                    <a:pt x="6768" y="5109"/>
                  </a:cubicBezTo>
                  <a:lnTo>
                    <a:pt x="6774" y="5146"/>
                  </a:lnTo>
                  <a:cubicBezTo>
                    <a:pt x="6774" y="5166"/>
                    <a:pt x="6774" y="5184"/>
                    <a:pt x="6768" y="5204"/>
                  </a:cubicBezTo>
                  <a:cubicBezTo>
                    <a:pt x="6762" y="5221"/>
                    <a:pt x="6754" y="5239"/>
                    <a:pt x="6739" y="5253"/>
                  </a:cubicBezTo>
                  <a:cubicBezTo>
                    <a:pt x="6728" y="5270"/>
                    <a:pt x="6707" y="5282"/>
                    <a:pt x="6690" y="5290"/>
                  </a:cubicBezTo>
                  <a:cubicBezTo>
                    <a:pt x="6673" y="5299"/>
                    <a:pt x="6656" y="5305"/>
                    <a:pt x="6635" y="5305"/>
                  </a:cubicBezTo>
                  <a:cubicBezTo>
                    <a:pt x="6598" y="5308"/>
                    <a:pt x="6558" y="5308"/>
                    <a:pt x="6517" y="5311"/>
                  </a:cubicBezTo>
                  <a:cubicBezTo>
                    <a:pt x="6513" y="5311"/>
                    <a:pt x="6508" y="5311"/>
                    <a:pt x="6504" y="5311"/>
                  </a:cubicBezTo>
                  <a:cubicBezTo>
                    <a:pt x="6483" y="5311"/>
                    <a:pt x="6464" y="5306"/>
                    <a:pt x="6442" y="5296"/>
                  </a:cubicBezTo>
                  <a:lnTo>
                    <a:pt x="6411" y="5276"/>
                  </a:lnTo>
                  <a:cubicBezTo>
                    <a:pt x="6387" y="5256"/>
                    <a:pt x="6373" y="5236"/>
                    <a:pt x="6367" y="5210"/>
                  </a:cubicBezTo>
                  <a:cubicBezTo>
                    <a:pt x="6364" y="5198"/>
                    <a:pt x="6364" y="5184"/>
                    <a:pt x="6359" y="5172"/>
                  </a:cubicBezTo>
                  <a:cubicBezTo>
                    <a:pt x="6356" y="5155"/>
                    <a:pt x="6359" y="5135"/>
                    <a:pt x="6367" y="5117"/>
                  </a:cubicBezTo>
                  <a:cubicBezTo>
                    <a:pt x="6370" y="5097"/>
                    <a:pt x="6382" y="5080"/>
                    <a:pt x="6396" y="5066"/>
                  </a:cubicBezTo>
                  <a:cubicBezTo>
                    <a:pt x="6411" y="5051"/>
                    <a:pt x="6425" y="5037"/>
                    <a:pt x="6442" y="5028"/>
                  </a:cubicBezTo>
                  <a:cubicBezTo>
                    <a:pt x="6460" y="5020"/>
                    <a:pt x="6480" y="5014"/>
                    <a:pt x="6497" y="5014"/>
                  </a:cubicBezTo>
                  <a:lnTo>
                    <a:pt x="6615" y="5005"/>
                  </a:lnTo>
                  <a:close/>
                  <a:moveTo>
                    <a:pt x="5699" y="4534"/>
                  </a:moveTo>
                  <a:cubicBezTo>
                    <a:pt x="5849" y="4534"/>
                    <a:pt x="5999" y="4618"/>
                    <a:pt x="6076" y="4749"/>
                  </a:cubicBezTo>
                  <a:cubicBezTo>
                    <a:pt x="6119" y="4818"/>
                    <a:pt x="6143" y="4896"/>
                    <a:pt x="6143" y="4979"/>
                  </a:cubicBezTo>
                  <a:cubicBezTo>
                    <a:pt x="6143" y="5089"/>
                    <a:pt x="6108" y="5178"/>
                    <a:pt x="6047" y="5264"/>
                  </a:cubicBezTo>
                  <a:cubicBezTo>
                    <a:pt x="6027" y="5293"/>
                    <a:pt x="5996" y="5308"/>
                    <a:pt x="5964" y="5311"/>
                  </a:cubicBezTo>
                  <a:cubicBezTo>
                    <a:pt x="5892" y="5368"/>
                    <a:pt x="5800" y="5406"/>
                    <a:pt x="5707" y="5409"/>
                  </a:cubicBezTo>
                  <a:cubicBezTo>
                    <a:pt x="5606" y="5409"/>
                    <a:pt x="5517" y="5380"/>
                    <a:pt x="5434" y="5316"/>
                  </a:cubicBezTo>
                  <a:cubicBezTo>
                    <a:pt x="5304" y="5224"/>
                    <a:pt x="5235" y="5051"/>
                    <a:pt x="5269" y="4896"/>
                  </a:cubicBezTo>
                  <a:cubicBezTo>
                    <a:pt x="5304" y="4702"/>
                    <a:pt x="5471" y="4555"/>
                    <a:pt x="5664" y="4535"/>
                  </a:cubicBezTo>
                  <a:cubicBezTo>
                    <a:pt x="5676" y="4534"/>
                    <a:pt x="5688" y="4534"/>
                    <a:pt x="5699" y="4534"/>
                  </a:cubicBezTo>
                  <a:close/>
                  <a:moveTo>
                    <a:pt x="2358" y="0"/>
                  </a:moveTo>
                  <a:cubicBezTo>
                    <a:pt x="1782" y="0"/>
                    <a:pt x="1253" y="375"/>
                    <a:pt x="1064" y="938"/>
                  </a:cubicBezTo>
                  <a:cubicBezTo>
                    <a:pt x="998" y="1132"/>
                    <a:pt x="992" y="1342"/>
                    <a:pt x="935" y="1535"/>
                  </a:cubicBezTo>
                  <a:cubicBezTo>
                    <a:pt x="874" y="1737"/>
                    <a:pt x="759" y="1910"/>
                    <a:pt x="620" y="2068"/>
                  </a:cubicBezTo>
                  <a:cubicBezTo>
                    <a:pt x="355" y="2374"/>
                    <a:pt x="1" y="2671"/>
                    <a:pt x="105" y="3123"/>
                  </a:cubicBezTo>
                  <a:cubicBezTo>
                    <a:pt x="202" y="3527"/>
                    <a:pt x="571" y="3783"/>
                    <a:pt x="963" y="3875"/>
                  </a:cubicBezTo>
                  <a:cubicBezTo>
                    <a:pt x="1341" y="3965"/>
                    <a:pt x="1753" y="3875"/>
                    <a:pt x="2119" y="4031"/>
                  </a:cubicBezTo>
                  <a:cubicBezTo>
                    <a:pt x="2422" y="4161"/>
                    <a:pt x="2583" y="4449"/>
                    <a:pt x="2675" y="4751"/>
                  </a:cubicBezTo>
                  <a:cubicBezTo>
                    <a:pt x="2762" y="5037"/>
                    <a:pt x="2791" y="5377"/>
                    <a:pt x="2969" y="5622"/>
                  </a:cubicBezTo>
                  <a:cubicBezTo>
                    <a:pt x="3087" y="5779"/>
                    <a:pt x="3253" y="5834"/>
                    <a:pt x="3428" y="5834"/>
                  </a:cubicBezTo>
                  <a:cubicBezTo>
                    <a:pt x="3596" y="5834"/>
                    <a:pt x="3772" y="5783"/>
                    <a:pt x="3923" y="5726"/>
                  </a:cubicBezTo>
                  <a:cubicBezTo>
                    <a:pt x="4252" y="5595"/>
                    <a:pt x="4574" y="5417"/>
                    <a:pt x="4934" y="5417"/>
                  </a:cubicBezTo>
                  <a:cubicBezTo>
                    <a:pt x="4972" y="5417"/>
                    <a:pt x="5009" y="5419"/>
                    <a:pt x="5047" y="5423"/>
                  </a:cubicBezTo>
                  <a:cubicBezTo>
                    <a:pt x="5393" y="5458"/>
                    <a:pt x="5693" y="5659"/>
                    <a:pt x="5984" y="5829"/>
                  </a:cubicBezTo>
                  <a:cubicBezTo>
                    <a:pt x="6186" y="5948"/>
                    <a:pt x="6415" y="6066"/>
                    <a:pt x="6647" y="6066"/>
                  </a:cubicBezTo>
                  <a:cubicBezTo>
                    <a:pt x="6748" y="6066"/>
                    <a:pt x="6849" y="6043"/>
                    <a:pt x="6950" y="5988"/>
                  </a:cubicBezTo>
                  <a:cubicBezTo>
                    <a:pt x="7243" y="5829"/>
                    <a:pt x="7468" y="5437"/>
                    <a:pt x="7365" y="5106"/>
                  </a:cubicBezTo>
                  <a:cubicBezTo>
                    <a:pt x="7278" y="4829"/>
                    <a:pt x="7073" y="4599"/>
                    <a:pt x="7036" y="4305"/>
                  </a:cubicBezTo>
                  <a:cubicBezTo>
                    <a:pt x="7022" y="4282"/>
                    <a:pt x="7019" y="4247"/>
                    <a:pt x="7030" y="4213"/>
                  </a:cubicBezTo>
                  <a:cubicBezTo>
                    <a:pt x="7085" y="4037"/>
                    <a:pt x="7091" y="3852"/>
                    <a:pt x="7042" y="3671"/>
                  </a:cubicBezTo>
                  <a:cubicBezTo>
                    <a:pt x="6993" y="3504"/>
                    <a:pt x="6912" y="3345"/>
                    <a:pt x="6785" y="3218"/>
                  </a:cubicBezTo>
                  <a:cubicBezTo>
                    <a:pt x="6630" y="3063"/>
                    <a:pt x="6428" y="3002"/>
                    <a:pt x="6243" y="2901"/>
                  </a:cubicBezTo>
                  <a:cubicBezTo>
                    <a:pt x="6076" y="2806"/>
                    <a:pt x="5932" y="2676"/>
                    <a:pt x="5877" y="2486"/>
                  </a:cubicBezTo>
                  <a:cubicBezTo>
                    <a:pt x="5825" y="2313"/>
                    <a:pt x="5849" y="2137"/>
                    <a:pt x="5834" y="1962"/>
                  </a:cubicBezTo>
                  <a:cubicBezTo>
                    <a:pt x="5809" y="1610"/>
                    <a:pt x="5494" y="1436"/>
                    <a:pt x="5174" y="1436"/>
                  </a:cubicBezTo>
                  <a:cubicBezTo>
                    <a:pt x="5130" y="1436"/>
                    <a:pt x="5085" y="1439"/>
                    <a:pt x="5042" y="1446"/>
                  </a:cubicBezTo>
                  <a:cubicBezTo>
                    <a:pt x="4825" y="1477"/>
                    <a:pt x="4600" y="1557"/>
                    <a:pt x="4381" y="1557"/>
                  </a:cubicBezTo>
                  <a:cubicBezTo>
                    <a:pt x="4276" y="1557"/>
                    <a:pt x="4173" y="1539"/>
                    <a:pt x="4073" y="1489"/>
                  </a:cubicBezTo>
                  <a:cubicBezTo>
                    <a:pt x="3704" y="1304"/>
                    <a:pt x="3658" y="840"/>
                    <a:pt x="3428" y="535"/>
                  </a:cubicBezTo>
                  <a:cubicBezTo>
                    <a:pt x="3229" y="267"/>
                    <a:pt x="2938" y="88"/>
                    <a:pt x="2612" y="25"/>
                  </a:cubicBezTo>
                  <a:cubicBezTo>
                    <a:pt x="2527" y="8"/>
                    <a:pt x="2442" y="0"/>
                    <a:pt x="2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4305825" y="2438100"/>
              <a:ext cx="13500" cy="12775"/>
            </a:xfrm>
            <a:custGeom>
              <a:avLst/>
              <a:gdLst/>
              <a:ahLst/>
              <a:cxnLst/>
              <a:rect l="l" t="t" r="r" b="b"/>
              <a:pathLst>
                <a:path w="540" h="511" extrusionOk="0">
                  <a:moveTo>
                    <a:pt x="202" y="1"/>
                  </a:moveTo>
                  <a:cubicBezTo>
                    <a:pt x="190" y="1"/>
                    <a:pt x="176" y="4"/>
                    <a:pt x="164" y="4"/>
                  </a:cubicBezTo>
                  <a:lnTo>
                    <a:pt x="156" y="4"/>
                  </a:lnTo>
                  <a:cubicBezTo>
                    <a:pt x="141" y="6"/>
                    <a:pt x="130" y="9"/>
                    <a:pt x="118" y="15"/>
                  </a:cubicBezTo>
                  <a:cubicBezTo>
                    <a:pt x="115" y="18"/>
                    <a:pt x="104" y="21"/>
                    <a:pt x="101" y="24"/>
                  </a:cubicBezTo>
                  <a:lnTo>
                    <a:pt x="69" y="47"/>
                  </a:lnTo>
                  <a:cubicBezTo>
                    <a:pt x="64" y="47"/>
                    <a:pt x="49" y="61"/>
                    <a:pt x="49" y="61"/>
                  </a:cubicBezTo>
                  <a:cubicBezTo>
                    <a:pt x="46" y="67"/>
                    <a:pt x="41" y="73"/>
                    <a:pt x="35" y="78"/>
                  </a:cubicBezTo>
                  <a:cubicBezTo>
                    <a:pt x="35" y="81"/>
                    <a:pt x="26" y="93"/>
                    <a:pt x="26" y="96"/>
                  </a:cubicBezTo>
                  <a:cubicBezTo>
                    <a:pt x="20" y="104"/>
                    <a:pt x="18" y="107"/>
                    <a:pt x="15" y="116"/>
                  </a:cubicBezTo>
                  <a:cubicBezTo>
                    <a:pt x="9" y="119"/>
                    <a:pt x="6" y="133"/>
                    <a:pt x="6" y="136"/>
                  </a:cubicBezTo>
                  <a:cubicBezTo>
                    <a:pt x="3" y="148"/>
                    <a:pt x="3" y="159"/>
                    <a:pt x="0" y="168"/>
                  </a:cubicBezTo>
                  <a:lnTo>
                    <a:pt x="0" y="174"/>
                  </a:lnTo>
                  <a:lnTo>
                    <a:pt x="0" y="194"/>
                  </a:lnTo>
                  <a:lnTo>
                    <a:pt x="0" y="208"/>
                  </a:lnTo>
                  <a:lnTo>
                    <a:pt x="0" y="211"/>
                  </a:lnTo>
                  <a:lnTo>
                    <a:pt x="0" y="217"/>
                  </a:lnTo>
                  <a:lnTo>
                    <a:pt x="0" y="220"/>
                  </a:lnTo>
                  <a:cubicBezTo>
                    <a:pt x="6" y="240"/>
                    <a:pt x="18" y="280"/>
                    <a:pt x="20" y="283"/>
                  </a:cubicBezTo>
                  <a:lnTo>
                    <a:pt x="32" y="306"/>
                  </a:lnTo>
                  <a:cubicBezTo>
                    <a:pt x="41" y="321"/>
                    <a:pt x="46" y="332"/>
                    <a:pt x="58" y="347"/>
                  </a:cubicBezTo>
                  <a:cubicBezTo>
                    <a:pt x="61" y="349"/>
                    <a:pt x="64" y="355"/>
                    <a:pt x="69" y="361"/>
                  </a:cubicBezTo>
                  <a:lnTo>
                    <a:pt x="72" y="364"/>
                  </a:lnTo>
                  <a:cubicBezTo>
                    <a:pt x="75" y="364"/>
                    <a:pt x="75" y="367"/>
                    <a:pt x="78" y="370"/>
                  </a:cubicBezTo>
                  <a:cubicBezTo>
                    <a:pt x="87" y="378"/>
                    <a:pt x="98" y="393"/>
                    <a:pt x="101" y="393"/>
                  </a:cubicBezTo>
                  <a:cubicBezTo>
                    <a:pt x="107" y="395"/>
                    <a:pt x="147" y="427"/>
                    <a:pt x="164" y="447"/>
                  </a:cubicBezTo>
                  <a:lnTo>
                    <a:pt x="170" y="450"/>
                  </a:lnTo>
                  <a:cubicBezTo>
                    <a:pt x="173" y="450"/>
                    <a:pt x="173" y="453"/>
                    <a:pt x="176" y="453"/>
                  </a:cubicBezTo>
                  <a:cubicBezTo>
                    <a:pt x="179" y="453"/>
                    <a:pt x="188" y="456"/>
                    <a:pt x="190" y="462"/>
                  </a:cubicBezTo>
                  <a:lnTo>
                    <a:pt x="234" y="482"/>
                  </a:lnTo>
                  <a:cubicBezTo>
                    <a:pt x="242" y="485"/>
                    <a:pt x="251" y="491"/>
                    <a:pt x="260" y="493"/>
                  </a:cubicBezTo>
                  <a:cubicBezTo>
                    <a:pt x="265" y="493"/>
                    <a:pt x="271" y="493"/>
                    <a:pt x="274" y="496"/>
                  </a:cubicBezTo>
                  <a:cubicBezTo>
                    <a:pt x="280" y="499"/>
                    <a:pt x="288" y="505"/>
                    <a:pt x="291" y="505"/>
                  </a:cubicBezTo>
                  <a:cubicBezTo>
                    <a:pt x="306" y="508"/>
                    <a:pt x="320" y="511"/>
                    <a:pt x="335" y="511"/>
                  </a:cubicBezTo>
                  <a:lnTo>
                    <a:pt x="337" y="511"/>
                  </a:lnTo>
                  <a:cubicBezTo>
                    <a:pt x="339" y="511"/>
                    <a:pt x="344" y="510"/>
                    <a:pt x="348" y="510"/>
                  </a:cubicBezTo>
                  <a:cubicBezTo>
                    <a:pt x="351" y="510"/>
                    <a:pt x="353" y="510"/>
                    <a:pt x="355" y="511"/>
                  </a:cubicBezTo>
                  <a:lnTo>
                    <a:pt x="392" y="511"/>
                  </a:lnTo>
                  <a:cubicBezTo>
                    <a:pt x="398" y="508"/>
                    <a:pt x="407" y="508"/>
                    <a:pt x="409" y="508"/>
                  </a:cubicBezTo>
                  <a:cubicBezTo>
                    <a:pt x="418" y="508"/>
                    <a:pt x="424" y="505"/>
                    <a:pt x="433" y="499"/>
                  </a:cubicBezTo>
                  <a:cubicBezTo>
                    <a:pt x="433" y="496"/>
                    <a:pt x="438" y="496"/>
                    <a:pt x="441" y="496"/>
                  </a:cubicBezTo>
                  <a:lnTo>
                    <a:pt x="447" y="496"/>
                  </a:lnTo>
                  <a:cubicBezTo>
                    <a:pt x="450" y="493"/>
                    <a:pt x="453" y="493"/>
                    <a:pt x="458" y="491"/>
                  </a:cubicBezTo>
                  <a:cubicBezTo>
                    <a:pt x="458" y="491"/>
                    <a:pt x="461" y="491"/>
                    <a:pt x="461" y="485"/>
                  </a:cubicBezTo>
                  <a:cubicBezTo>
                    <a:pt x="461" y="485"/>
                    <a:pt x="464" y="479"/>
                    <a:pt x="476" y="476"/>
                  </a:cubicBezTo>
                  <a:lnTo>
                    <a:pt x="499" y="447"/>
                  </a:lnTo>
                  <a:cubicBezTo>
                    <a:pt x="505" y="439"/>
                    <a:pt x="507" y="436"/>
                    <a:pt x="510" y="427"/>
                  </a:cubicBezTo>
                  <a:cubicBezTo>
                    <a:pt x="519" y="410"/>
                    <a:pt x="525" y="395"/>
                    <a:pt x="533" y="378"/>
                  </a:cubicBezTo>
                  <a:cubicBezTo>
                    <a:pt x="536" y="372"/>
                    <a:pt x="536" y="370"/>
                    <a:pt x="539" y="367"/>
                  </a:cubicBezTo>
                  <a:cubicBezTo>
                    <a:pt x="539" y="361"/>
                    <a:pt x="536" y="352"/>
                    <a:pt x="536" y="344"/>
                  </a:cubicBezTo>
                  <a:lnTo>
                    <a:pt x="536" y="341"/>
                  </a:lnTo>
                  <a:cubicBezTo>
                    <a:pt x="533" y="341"/>
                    <a:pt x="533" y="341"/>
                    <a:pt x="533" y="338"/>
                  </a:cubicBezTo>
                  <a:cubicBezTo>
                    <a:pt x="525" y="309"/>
                    <a:pt x="519" y="280"/>
                    <a:pt x="507" y="254"/>
                  </a:cubicBezTo>
                  <a:cubicBezTo>
                    <a:pt x="505" y="243"/>
                    <a:pt x="496" y="234"/>
                    <a:pt x="493" y="223"/>
                  </a:cubicBezTo>
                  <a:cubicBezTo>
                    <a:pt x="490" y="220"/>
                    <a:pt x="484" y="205"/>
                    <a:pt x="482" y="200"/>
                  </a:cubicBezTo>
                  <a:cubicBezTo>
                    <a:pt x="473" y="176"/>
                    <a:pt x="453" y="151"/>
                    <a:pt x="438" y="127"/>
                  </a:cubicBezTo>
                  <a:cubicBezTo>
                    <a:pt x="435" y="125"/>
                    <a:pt x="421" y="110"/>
                    <a:pt x="418" y="104"/>
                  </a:cubicBezTo>
                  <a:cubicBezTo>
                    <a:pt x="415" y="102"/>
                    <a:pt x="407" y="96"/>
                    <a:pt x="404" y="90"/>
                  </a:cubicBezTo>
                  <a:lnTo>
                    <a:pt x="349" y="47"/>
                  </a:lnTo>
                  <a:cubicBezTo>
                    <a:pt x="346" y="44"/>
                    <a:pt x="329" y="35"/>
                    <a:pt x="323" y="32"/>
                  </a:cubicBezTo>
                  <a:cubicBezTo>
                    <a:pt x="314" y="24"/>
                    <a:pt x="303" y="21"/>
                    <a:pt x="291" y="18"/>
                  </a:cubicBezTo>
                  <a:cubicBezTo>
                    <a:pt x="288" y="15"/>
                    <a:pt x="288" y="15"/>
                    <a:pt x="286" y="15"/>
                  </a:cubicBezTo>
                  <a:cubicBezTo>
                    <a:pt x="280" y="15"/>
                    <a:pt x="277" y="9"/>
                    <a:pt x="274" y="9"/>
                  </a:cubicBezTo>
                  <a:cubicBezTo>
                    <a:pt x="262" y="6"/>
                    <a:pt x="248" y="6"/>
                    <a:pt x="237" y="4"/>
                  </a:cubicBezTo>
                  <a:lnTo>
                    <a:pt x="222" y="4"/>
                  </a:lnTo>
                  <a:cubicBezTo>
                    <a:pt x="216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4314400" y="2450850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0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5" y="2"/>
                    <a:pt x="6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4315700" y="2450750"/>
              <a:ext cx="525" cy="125"/>
            </a:xfrm>
            <a:custGeom>
              <a:avLst/>
              <a:gdLst/>
              <a:ahLst/>
              <a:cxnLst/>
              <a:rect l="l" t="t" r="r" b="b"/>
              <a:pathLst>
                <a:path w="21" h="5" extrusionOk="0">
                  <a:moveTo>
                    <a:pt x="15" y="1"/>
                  </a:moveTo>
                  <a:cubicBezTo>
                    <a:pt x="11" y="1"/>
                    <a:pt x="6" y="3"/>
                    <a:pt x="0" y="5"/>
                  </a:cubicBezTo>
                  <a:lnTo>
                    <a:pt x="9" y="5"/>
                  </a:lnTo>
                  <a:cubicBezTo>
                    <a:pt x="12" y="2"/>
                    <a:pt x="14" y="2"/>
                    <a:pt x="20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4317425" y="2449850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0"/>
                  </a:moveTo>
                  <a:cubicBezTo>
                    <a:pt x="3" y="6"/>
                    <a:pt x="0" y="12"/>
                    <a:pt x="0" y="12"/>
                  </a:cubicBezTo>
                  <a:cubicBezTo>
                    <a:pt x="0" y="12"/>
                    <a:pt x="3" y="9"/>
                    <a:pt x="15" y="9"/>
                  </a:cubicBezTo>
                  <a:lnTo>
                    <a:pt x="15" y="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4357700" y="2460075"/>
              <a:ext cx="7225" cy="7025"/>
            </a:xfrm>
            <a:custGeom>
              <a:avLst/>
              <a:gdLst/>
              <a:ahLst/>
              <a:cxnLst/>
              <a:rect l="l" t="t" r="r" b="b"/>
              <a:pathLst>
                <a:path w="289" h="281" extrusionOk="0">
                  <a:moveTo>
                    <a:pt x="116" y="1"/>
                  </a:moveTo>
                  <a:cubicBezTo>
                    <a:pt x="104" y="4"/>
                    <a:pt x="90" y="6"/>
                    <a:pt x="78" y="9"/>
                  </a:cubicBezTo>
                  <a:cubicBezTo>
                    <a:pt x="75" y="15"/>
                    <a:pt x="72" y="15"/>
                    <a:pt x="67" y="18"/>
                  </a:cubicBezTo>
                  <a:cubicBezTo>
                    <a:pt x="64" y="18"/>
                    <a:pt x="52" y="24"/>
                    <a:pt x="44" y="32"/>
                  </a:cubicBezTo>
                  <a:lnTo>
                    <a:pt x="35" y="38"/>
                  </a:lnTo>
                  <a:cubicBezTo>
                    <a:pt x="32" y="44"/>
                    <a:pt x="29" y="47"/>
                    <a:pt x="23" y="53"/>
                  </a:cubicBezTo>
                  <a:cubicBezTo>
                    <a:pt x="23" y="58"/>
                    <a:pt x="21" y="64"/>
                    <a:pt x="18" y="67"/>
                  </a:cubicBezTo>
                  <a:cubicBezTo>
                    <a:pt x="15" y="73"/>
                    <a:pt x="15" y="76"/>
                    <a:pt x="9" y="79"/>
                  </a:cubicBezTo>
                  <a:cubicBezTo>
                    <a:pt x="9" y="79"/>
                    <a:pt x="6" y="81"/>
                    <a:pt x="6" y="87"/>
                  </a:cubicBezTo>
                  <a:cubicBezTo>
                    <a:pt x="3" y="90"/>
                    <a:pt x="3" y="90"/>
                    <a:pt x="3" y="93"/>
                  </a:cubicBezTo>
                  <a:lnTo>
                    <a:pt x="3" y="96"/>
                  </a:lnTo>
                  <a:lnTo>
                    <a:pt x="3" y="102"/>
                  </a:lnTo>
                  <a:cubicBezTo>
                    <a:pt x="3" y="107"/>
                    <a:pt x="0" y="110"/>
                    <a:pt x="0" y="119"/>
                  </a:cubicBezTo>
                  <a:lnTo>
                    <a:pt x="0" y="125"/>
                  </a:lnTo>
                  <a:cubicBezTo>
                    <a:pt x="0" y="139"/>
                    <a:pt x="3" y="151"/>
                    <a:pt x="3" y="162"/>
                  </a:cubicBezTo>
                  <a:lnTo>
                    <a:pt x="3" y="165"/>
                  </a:lnTo>
                  <a:cubicBezTo>
                    <a:pt x="6" y="174"/>
                    <a:pt x="18" y="188"/>
                    <a:pt x="18" y="197"/>
                  </a:cubicBezTo>
                  <a:cubicBezTo>
                    <a:pt x="18" y="197"/>
                    <a:pt x="18" y="202"/>
                    <a:pt x="21" y="202"/>
                  </a:cubicBezTo>
                  <a:cubicBezTo>
                    <a:pt x="23" y="208"/>
                    <a:pt x="29" y="217"/>
                    <a:pt x="35" y="223"/>
                  </a:cubicBezTo>
                  <a:lnTo>
                    <a:pt x="44" y="231"/>
                  </a:lnTo>
                  <a:cubicBezTo>
                    <a:pt x="46" y="237"/>
                    <a:pt x="58" y="246"/>
                    <a:pt x="64" y="254"/>
                  </a:cubicBezTo>
                  <a:cubicBezTo>
                    <a:pt x="69" y="254"/>
                    <a:pt x="69" y="260"/>
                    <a:pt x="72" y="260"/>
                  </a:cubicBezTo>
                  <a:cubicBezTo>
                    <a:pt x="78" y="263"/>
                    <a:pt x="84" y="266"/>
                    <a:pt x="90" y="266"/>
                  </a:cubicBezTo>
                  <a:cubicBezTo>
                    <a:pt x="95" y="269"/>
                    <a:pt x="107" y="274"/>
                    <a:pt x="113" y="274"/>
                  </a:cubicBezTo>
                  <a:cubicBezTo>
                    <a:pt x="116" y="277"/>
                    <a:pt x="118" y="277"/>
                    <a:pt x="121" y="277"/>
                  </a:cubicBezTo>
                  <a:lnTo>
                    <a:pt x="147" y="277"/>
                  </a:lnTo>
                  <a:lnTo>
                    <a:pt x="144" y="280"/>
                  </a:lnTo>
                  <a:cubicBezTo>
                    <a:pt x="147" y="280"/>
                    <a:pt x="150" y="280"/>
                    <a:pt x="156" y="277"/>
                  </a:cubicBezTo>
                  <a:lnTo>
                    <a:pt x="159" y="277"/>
                  </a:lnTo>
                  <a:cubicBezTo>
                    <a:pt x="159" y="274"/>
                    <a:pt x="159" y="274"/>
                    <a:pt x="162" y="274"/>
                  </a:cubicBezTo>
                  <a:lnTo>
                    <a:pt x="193" y="263"/>
                  </a:lnTo>
                  <a:cubicBezTo>
                    <a:pt x="202" y="260"/>
                    <a:pt x="205" y="254"/>
                    <a:pt x="214" y="251"/>
                  </a:cubicBezTo>
                  <a:cubicBezTo>
                    <a:pt x="222" y="240"/>
                    <a:pt x="237" y="234"/>
                    <a:pt x="248" y="223"/>
                  </a:cubicBezTo>
                  <a:cubicBezTo>
                    <a:pt x="257" y="217"/>
                    <a:pt x="265" y="211"/>
                    <a:pt x="274" y="208"/>
                  </a:cubicBezTo>
                  <a:cubicBezTo>
                    <a:pt x="277" y="205"/>
                    <a:pt x="280" y="202"/>
                    <a:pt x="280" y="197"/>
                  </a:cubicBezTo>
                  <a:cubicBezTo>
                    <a:pt x="283" y="182"/>
                    <a:pt x="283" y="168"/>
                    <a:pt x="289" y="159"/>
                  </a:cubicBezTo>
                  <a:lnTo>
                    <a:pt x="289" y="139"/>
                  </a:lnTo>
                  <a:cubicBezTo>
                    <a:pt x="283" y="136"/>
                    <a:pt x="283" y="133"/>
                    <a:pt x="283" y="125"/>
                  </a:cubicBezTo>
                  <a:cubicBezTo>
                    <a:pt x="280" y="116"/>
                    <a:pt x="277" y="102"/>
                    <a:pt x="274" y="90"/>
                  </a:cubicBezTo>
                  <a:cubicBezTo>
                    <a:pt x="274" y="87"/>
                    <a:pt x="274" y="81"/>
                    <a:pt x="268" y="79"/>
                  </a:cubicBezTo>
                  <a:cubicBezTo>
                    <a:pt x="265" y="73"/>
                    <a:pt x="260" y="61"/>
                    <a:pt x="251" y="53"/>
                  </a:cubicBezTo>
                  <a:cubicBezTo>
                    <a:pt x="248" y="50"/>
                    <a:pt x="248" y="47"/>
                    <a:pt x="245" y="44"/>
                  </a:cubicBezTo>
                  <a:cubicBezTo>
                    <a:pt x="237" y="35"/>
                    <a:pt x="231" y="32"/>
                    <a:pt x="222" y="24"/>
                  </a:cubicBezTo>
                  <a:cubicBezTo>
                    <a:pt x="219" y="21"/>
                    <a:pt x="216" y="18"/>
                    <a:pt x="211" y="18"/>
                  </a:cubicBezTo>
                  <a:cubicBezTo>
                    <a:pt x="202" y="15"/>
                    <a:pt x="191" y="9"/>
                    <a:pt x="182" y="6"/>
                  </a:cubicBezTo>
                  <a:cubicBezTo>
                    <a:pt x="176" y="6"/>
                    <a:pt x="173" y="4"/>
                    <a:pt x="167" y="4"/>
                  </a:cubicBezTo>
                  <a:cubicBezTo>
                    <a:pt x="165" y="4"/>
                    <a:pt x="162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4363825" y="2424125"/>
              <a:ext cx="375" cy="175"/>
            </a:xfrm>
            <a:custGeom>
              <a:avLst/>
              <a:gdLst/>
              <a:ahLst/>
              <a:cxnLst/>
              <a:rect l="l" t="t" r="r" b="b"/>
              <a:pathLst>
                <a:path w="15" h="7" extrusionOk="0">
                  <a:moveTo>
                    <a:pt x="15" y="1"/>
                  </a:moveTo>
                  <a:lnTo>
                    <a:pt x="15" y="1"/>
                  </a:lnTo>
                  <a:cubicBezTo>
                    <a:pt x="14" y="1"/>
                    <a:pt x="14" y="1"/>
                    <a:pt x="13" y="2"/>
                  </a:cubicBezTo>
                  <a:lnTo>
                    <a:pt x="13" y="2"/>
                  </a:ln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5" y="2"/>
                    <a:pt x="15" y="1"/>
                  </a:cubicBezTo>
                  <a:close/>
                  <a:moveTo>
                    <a:pt x="13" y="2"/>
                  </a:moveTo>
                  <a:cubicBezTo>
                    <a:pt x="13" y="2"/>
                    <a:pt x="12" y="2"/>
                    <a:pt x="12" y="3"/>
                  </a:cubicBezTo>
                  <a:lnTo>
                    <a:pt x="12" y="3"/>
                  </a:lnTo>
                  <a:cubicBezTo>
                    <a:pt x="12" y="2"/>
                    <a:pt x="13" y="2"/>
                    <a:pt x="13" y="2"/>
                  </a:cubicBezTo>
                  <a:close/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lnTo>
                    <a:pt x="11" y="3"/>
                  </a:ln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  <a:moveTo>
                    <a:pt x="11" y="3"/>
                  </a:moveTo>
                  <a:lnTo>
                    <a:pt x="11" y="3"/>
                  </a:lnTo>
                  <a:cubicBezTo>
                    <a:pt x="6" y="3"/>
                    <a:pt x="3" y="4"/>
                    <a:pt x="0" y="6"/>
                  </a:cubicBezTo>
                  <a:cubicBezTo>
                    <a:pt x="4" y="6"/>
                    <a:pt x="8" y="5"/>
                    <a:pt x="11" y="3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4361575" y="2426075"/>
              <a:ext cx="250" cy="375"/>
            </a:xfrm>
            <a:custGeom>
              <a:avLst/>
              <a:gdLst/>
              <a:ahLst/>
              <a:cxnLst/>
              <a:rect l="l" t="t" r="r" b="b"/>
              <a:pathLst>
                <a:path w="10" h="15" extrusionOk="0">
                  <a:moveTo>
                    <a:pt x="10" y="0"/>
                  </a:moveTo>
                  <a:lnTo>
                    <a:pt x="1" y="15"/>
                  </a:lnTo>
                  <a:cubicBezTo>
                    <a:pt x="7" y="6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4360650" y="2423825"/>
              <a:ext cx="11550" cy="11125"/>
            </a:xfrm>
            <a:custGeom>
              <a:avLst/>
              <a:gdLst/>
              <a:ahLst/>
              <a:cxnLst/>
              <a:rect l="l" t="t" r="r" b="b"/>
              <a:pathLst>
                <a:path w="462" h="445" extrusionOk="0">
                  <a:moveTo>
                    <a:pt x="214" y="1"/>
                  </a:moveTo>
                  <a:cubicBezTo>
                    <a:pt x="205" y="1"/>
                    <a:pt x="199" y="4"/>
                    <a:pt x="188" y="4"/>
                  </a:cubicBezTo>
                  <a:cubicBezTo>
                    <a:pt x="173" y="10"/>
                    <a:pt x="162" y="13"/>
                    <a:pt x="147" y="18"/>
                  </a:cubicBezTo>
                  <a:lnTo>
                    <a:pt x="145" y="18"/>
                  </a:lnTo>
                  <a:cubicBezTo>
                    <a:pt x="142" y="24"/>
                    <a:pt x="136" y="27"/>
                    <a:pt x="130" y="27"/>
                  </a:cubicBezTo>
                  <a:cubicBezTo>
                    <a:pt x="129" y="26"/>
                    <a:pt x="129" y="26"/>
                    <a:pt x="128" y="26"/>
                  </a:cubicBezTo>
                  <a:cubicBezTo>
                    <a:pt x="127" y="26"/>
                    <a:pt x="127" y="27"/>
                    <a:pt x="127" y="27"/>
                  </a:cubicBezTo>
                  <a:cubicBezTo>
                    <a:pt x="113" y="38"/>
                    <a:pt x="98" y="44"/>
                    <a:pt x="87" y="56"/>
                  </a:cubicBezTo>
                  <a:lnTo>
                    <a:pt x="73" y="73"/>
                  </a:lnTo>
                  <a:cubicBezTo>
                    <a:pt x="61" y="82"/>
                    <a:pt x="58" y="90"/>
                    <a:pt x="49" y="99"/>
                  </a:cubicBezTo>
                  <a:cubicBezTo>
                    <a:pt x="49" y="99"/>
                    <a:pt x="47" y="102"/>
                    <a:pt x="41" y="113"/>
                  </a:cubicBezTo>
                  <a:cubicBezTo>
                    <a:pt x="35" y="116"/>
                    <a:pt x="35" y="116"/>
                    <a:pt x="35" y="119"/>
                  </a:cubicBezTo>
                  <a:cubicBezTo>
                    <a:pt x="32" y="122"/>
                    <a:pt x="21" y="154"/>
                    <a:pt x="18" y="154"/>
                  </a:cubicBezTo>
                  <a:cubicBezTo>
                    <a:pt x="15" y="160"/>
                    <a:pt x="12" y="165"/>
                    <a:pt x="12" y="177"/>
                  </a:cubicBezTo>
                  <a:cubicBezTo>
                    <a:pt x="9" y="188"/>
                    <a:pt x="3" y="200"/>
                    <a:pt x="3" y="214"/>
                  </a:cubicBezTo>
                  <a:cubicBezTo>
                    <a:pt x="3" y="232"/>
                    <a:pt x="0" y="246"/>
                    <a:pt x="3" y="260"/>
                  </a:cubicBezTo>
                  <a:lnTo>
                    <a:pt x="3" y="263"/>
                  </a:lnTo>
                  <a:cubicBezTo>
                    <a:pt x="9" y="263"/>
                    <a:pt x="9" y="272"/>
                    <a:pt x="9" y="283"/>
                  </a:cubicBezTo>
                  <a:cubicBezTo>
                    <a:pt x="15" y="295"/>
                    <a:pt x="18" y="309"/>
                    <a:pt x="26" y="324"/>
                  </a:cubicBezTo>
                  <a:cubicBezTo>
                    <a:pt x="29" y="330"/>
                    <a:pt x="32" y="335"/>
                    <a:pt x="38" y="338"/>
                  </a:cubicBezTo>
                  <a:lnTo>
                    <a:pt x="58" y="373"/>
                  </a:lnTo>
                  <a:lnTo>
                    <a:pt x="73" y="387"/>
                  </a:lnTo>
                  <a:cubicBezTo>
                    <a:pt x="84" y="393"/>
                    <a:pt x="96" y="402"/>
                    <a:pt x="113" y="404"/>
                  </a:cubicBezTo>
                  <a:cubicBezTo>
                    <a:pt x="119" y="407"/>
                    <a:pt x="122" y="410"/>
                    <a:pt x="130" y="416"/>
                  </a:cubicBezTo>
                  <a:cubicBezTo>
                    <a:pt x="142" y="422"/>
                    <a:pt x="156" y="430"/>
                    <a:pt x="171" y="433"/>
                  </a:cubicBezTo>
                  <a:cubicBezTo>
                    <a:pt x="176" y="433"/>
                    <a:pt x="179" y="436"/>
                    <a:pt x="188" y="436"/>
                  </a:cubicBezTo>
                  <a:cubicBezTo>
                    <a:pt x="202" y="439"/>
                    <a:pt x="217" y="445"/>
                    <a:pt x="231" y="445"/>
                  </a:cubicBezTo>
                  <a:lnTo>
                    <a:pt x="248" y="445"/>
                  </a:lnTo>
                  <a:cubicBezTo>
                    <a:pt x="263" y="445"/>
                    <a:pt x="277" y="439"/>
                    <a:pt x="289" y="439"/>
                  </a:cubicBezTo>
                  <a:cubicBezTo>
                    <a:pt x="294" y="439"/>
                    <a:pt x="303" y="436"/>
                    <a:pt x="309" y="433"/>
                  </a:cubicBezTo>
                  <a:cubicBezTo>
                    <a:pt x="318" y="433"/>
                    <a:pt x="323" y="430"/>
                    <a:pt x="332" y="428"/>
                  </a:cubicBezTo>
                  <a:cubicBezTo>
                    <a:pt x="343" y="416"/>
                    <a:pt x="364" y="407"/>
                    <a:pt x="372" y="402"/>
                  </a:cubicBezTo>
                  <a:cubicBezTo>
                    <a:pt x="375" y="396"/>
                    <a:pt x="381" y="393"/>
                    <a:pt x="387" y="390"/>
                  </a:cubicBezTo>
                  <a:cubicBezTo>
                    <a:pt x="401" y="376"/>
                    <a:pt x="416" y="364"/>
                    <a:pt x="424" y="347"/>
                  </a:cubicBezTo>
                  <a:cubicBezTo>
                    <a:pt x="430" y="344"/>
                    <a:pt x="433" y="335"/>
                    <a:pt x="436" y="332"/>
                  </a:cubicBezTo>
                  <a:cubicBezTo>
                    <a:pt x="436" y="330"/>
                    <a:pt x="439" y="321"/>
                    <a:pt x="439" y="321"/>
                  </a:cubicBezTo>
                  <a:cubicBezTo>
                    <a:pt x="444" y="315"/>
                    <a:pt x="450" y="309"/>
                    <a:pt x="453" y="304"/>
                  </a:cubicBezTo>
                  <a:lnTo>
                    <a:pt x="453" y="289"/>
                  </a:lnTo>
                  <a:cubicBezTo>
                    <a:pt x="459" y="275"/>
                    <a:pt x="459" y="263"/>
                    <a:pt x="462" y="249"/>
                  </a:cubicBezTo>
                  <a:lnTo>
                    <a:pt x="462" y="234"/>
                  </a:lnTo>
                  <a:lnTo>
                    <a:pt x="462" y="214"/>
                  </a:lnTo>
                  <a:cubicBezTo>
                    <a:pt x="462" y="203"/>
                    <a:pt x="459" y="191"/>
                    <a:pt x="459" y="177"/>
                  </a:cubicBezTo>
                  <a:lnTo>
                    <a:pt x="459" y="174"/>
                  </a:lnTo>
                  <a:lnTo>
                    <a:pt x="459" y="171"/>
                  </a:lnTo>
                  <a:cubicBezTo>
                    <a:pt x="453" y="168"/>
                    <a:pt x="453" y="162"/>
                    <a:pt x="453" y="162"/>
                  </a:cubicBezTo>
                  <a:lnTo>
                    <a:pt x="453" y="157"/>
                  </a:lnTo>
                  <a:cubicBezTo>
                    <a:pt x="450" y="145"/>
                    <a:pt x="447" y="134"/>
                    <a:pt x="444" y="128"/>
                  </a:cubicBezTo>
                  <a:lnTo>
                    <a:pt x="444" y="125"/>
                  </a:lnTo>
                  <a:cubicBezTo>
                    <a:pt x="436" y="113"/>
                    <a:pt x="430" y="99"/>
                    <a:pt x="418" y="85"/>
                  </a:cubicBezTo>
                  <a:cubicBezTo>
                    <a:pt x="418" y="82"/>
                    <a:pt x="416" y="76"/>
                    <a:pt x="410" y="73"/>
                  </a:cubicBezTo>
                  <a:lnTo>
                    <a:pt x="407" y="73"/>
                  </a:lnTo>
                  <a:cubicBezTo>
                    <a:pt x="407" y="73"/>
                    <a:pt x="404" y="73"/>
                    <a:pt x="404" y="70"/>
                  </a:cubicBezTo>
                  <a:lnTo>
                    <a:pt x="401" y="70"/>
                  </a:lnTo>
                  <a:cubicBezTo>
                    <a:pt x="387" y="59"/>
                    <a:pt x="375" y="47"/>
                    <a:pt x="361" y="38"/>
                  </a:cubicBezTo>
                  <a:lnTo>
                    <a:pt x="338" y="27"/>
                  </a:lnTo>
                  <a:cubicBezTo>
                    <a:pt x="329" y="18"/>
                    <a:pt x="309" y="15"/>
                    <a:pt x="300" y="10"/>
                  </a:cubicBezTo>
                  <a:cubicBezTo>
                    <a:pt x="292" y="10"/>
                    <a:pt x="286" y="4"/>
                    <a:pt x="277" y="4"/>
                  </a:cubicBezTo>
                  <a:cubicBezTo>
                    <a:pt x="271" y="4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4360725" y="2430250"/>
              <a:ext cx="250" cy="450"/>
            </a:xfrm>
            <a:custGeom>
              <a:avLst/>
              <a:gdLst/>
              <a:ahLst/>
              <a:cxnLst/>
              <a:rect l="l" t="t" r="r" b="b"/>
              <a:pathLst>
                <a:path w="10" h="18" extrusionOk="0">
                  <a:moveTo>
                    <a:pt x="0" y="0"/>
                  </a:moveTo>
                  <a:cubicBezTo>
                    <a:pt x="0" y="3"/>
                    <a:pt x="6" y="12"/>
                    <a:pt x="6" y="18"/>
                  </a:cubicBezTo>
                  <a:cubicBezTo>
                    <a:pt x="9" y="6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4290100" y="2388175"/>
              <a:ext cx="17050" cy="18375"/>
            </a:xfrm>
            <a:custGeom>
              <a:avLst/>
              <a:gdLst/>
              <a:ahLst/>
              <a:cxnLst/>
              <a:rect l="l" t="t" r="r" b="b"/>
              <a:pathLst>
                <a:path w="682" h="735" extrusionOk="0">
                  <a:moveTo>
                    <a:pt x="304" y="0"/>
                  </a:moveTo>
                  <a:cubicBezTo>
                    <a:pt x="283" y="0"/>
                    <a:pt x="260" y="3"/>
                    <a:pt x="237" y="3"/>
                  </a:cubicBezTo>
                  <a:lnTo>
                    <a:pt x="231" y="3"/>
                  </a:lnTo>
                  <a:cubicBezTo>
                    <a:pt x="223" y="9"/>
                    <a:pt x="214" y="9"/>
                    <a:pt x="203" y="12"/>
                  </a:cubicBezTo>
                  <a:cubicBezTo>
                    <a:pt x="182" y="18"/>
                    <a:pt x="159" y="29"/>
                    <a:pt x="139" y="35"/>
                  </a:cubicBezTo>
                  <a:cubicBezTo>
                    <a:pt x="131" y="41"/>
                    <a:pt x="116" y="44"/>
                    <a:pt x="116" y="46"/>
                  </a:cubicBezTo>
                  <a:cubicBezTo>
                    <a:pt x="113" y="46"/>
                    <a:pt x="102" y="58"/>
                    <a:pt x="99" y="61"/>
                  </a:cubicBezTo>
                  <a:cubicBezTo>
                    <a:pt x="84" y="72"/>
                    <a:pt x="70" y="87"/>
                    <a:pt x="59" y="101"/>
                  </a:cubicBezTo>
                  <a:cubicBezTo>
                    <a:pt x="56" y="107"/>
                    <a:pt x="47" y="113"/>
                    <a:pt x="44" y="119"/>
                  </a:cubicBezTo>
                  <a:cubicBezTo>
                    <a:pt x="44" y="124"/>
                    <a:pt x="33" y="133"/>
                    <a:pt x="33" y="139"/>
                  </a:cubicBezTo>
                  <a:cubicBezTo>
                    <a:pt x="30" y="147"/>
                    <a:pt x="27" y="159"/>
                    <a:pt x="18" y="170"/>
                  </a:cubicBezTo>
                  <a:cubicBezTo>
                    <a:pt x="18" y="173"/>
                    <a:pt x="15" y="182"/>
                    <a:pt x="15" y="188"/>
                  </a:cubicBezTo>
                  <a:cubicBezTo>
                    <a:pt x="10" y="205"/>
                    <a:pt x="4" y="228"/>
                    <a:pt x="1" y="245"/>
                  </a:cubicBezTo>
                  <a:lnTo>
                    <a:pt x="1" y="257"/>
                  </a:lnTo>
                  <a:lnTo>
                    <a:pt x="1" y="283"/>
                  </a:lnTo>
                  <a:cubicBezTo>
                    <a:pt x="1" y="303"/>
                    <a:pt x="1" y="326"/>
                    <a:pt x="4" y="346"/>
                  </a:cubicBezTo>
                  <a:lnTo>
                    <a:pt x="4" y="358"/>
                  </a:lnTo>
                  <a:cubicBezTo>
                    <a:pt x="4" y="358"/>
                    <a:pt x="10" y="358"/>
                    <a:pt x="10" y="361"/>
                  </a:cubicBezTo>
                  <a:cubicBezTo>
                    <a:pt x="12" y="375"/>
                    <a:pt x="15" y="387"/>
                    <a:pt x="18" y="398"/>
                  </a:cubicBezTo>
                  <a:cubicBezTo>
                    <a:pt x="27" y="415"/>
                    <a:pt x="33" y="436"/>
                    <a:pt x="41" y="456"/>
                  </a:cubicBezTo>
                  <a:cubicBezTo>
                    <a:pt x="44" y="459"/>
                    <a:pt x="53" y="476"/>
                    <a:pt x="53" y="476"/>
                  </a:cubicBezTo>
                  <a:lnTo>
                    <a:pt x="61" y="499"/>
                  </a:lnTo>
                  <a:cubicBezTo>
                    <a:pt x="79" y="516"/>
                    <a:pt x="87" y="531"/>
                    <a:pt x="99" y="548"/>
                  </a:cubicBezTo>
                  <a:cubicBezTo>
                    <a:pt x="105" y="559"/>
                    <a:pt x="113" y="571"/>
                    <a:pt x="119" y="577"/>
                  </a:cubicBezTo>
                  <a:cubicBezTo>
                    <a:pt x="125" y="585"/>
                    <a:pt x="131" y="591"/>
                    <a:pt x="133" y="594"/>
                  </a:cubicBezTo>
                  <a:cubicBezTo>
                    <a:pt x="151" y="608"/>
                    <a:pt x="165" y="623"/>
                    <a:pt x="182" y="634"/>
                  </a:cubicBezTo>
                  <a:cubicBezTo>
                    <a:pt x="187" y="642"/>
                    <a:pt x="196" y="647"/>
                    <a:pt x="205" y="647"/>
                  </a:cubicBezTo>
                  <a:cubicBezTo>
                    <a:pt x="207" y="647"/>
                    <a:pt x="209" y="646"/>
                    <a:pt x="211" y="646"/>
                  </a:cubicBezTo>
                  <a:lnTo>
                    <a:pt x="217" y="652"/>
                  </a:lnTo>
                  <a:cubicBezTo>
                    <a:pt x="237" y="660"/>
                    <a:pt x="255" y="669"/>
                    <a:pt x="272" y="681"/>
                  </a:cubicBezTo>
                  <a:cubicBezTo>
                    <a:pt x="329" y="706"/>
                    <a:pt x="361" y="718"/>
                    <a:pt x="419" y="727"/>
                  </a:cubicBezTo>
                  <a:cubicBezTo>
                    <a:pt x="443" y="732"/>
                    <a:pt x="464" y="735"/>
                    <a:pt x="483" y="735"/>
                  </a:cubicBezTo>
                  <a:cubicBezTo>
                    <a:pt x="505" y="735"/>
                    <a:pt x="526" y="731"/>
                    <a:pt x="549" y="724"/>
                  </a:cubicBezTo>
                  <a:cubicBezTo>
                    <a:pt x="557" y="724"/>
                    <a:pt x="563" y="721"/>
                    <a:pt x="572" y="718"/>
                  </a:cubicBezTo>
                  <a:lnTo>
                    <a:pt x="574" y="715"/>
                  </a:lnTo>
                  <a:cubicBezTo>
                    <a:pt x="583" y="709"/>
                    <a:pt x="586" y="704"/>
                    <a:pt x="592" y="701"/>
                  </a:cubicBezTo>
                  <a:cubicBezTo>
                    <a:pt x="598" y="701"/>
                    <a:pt x="612" y="683"/>
                    <a:pt x="612" y="681"/>
                  </a:cubicBezTo>
                  <a:cubicBezTo>
                    <a:pt x="615" y="681"/>
                    <a:pt x="615" y="678"/>
                    <a:pt x="618" y="678"/>
                  </a:cubicBezTo>
                  <a:cubicBezTo>
                    <a:pt x="618" y="675"/>
                    <a:pt x="618" y="675"/>
                    <a:pt x="621" y="672"/>
                  </a:cubicBezTo>
                  <a:cubicBezTo>
                    <a:pt x="623" y="666"/>
                    <a:pt x="623" y="660"/>
                    <a:pt x="629" y="657"/>
                  </a:cubicBezTo>
                  <a:cubicBezTo>
                    <a:pt x="629" y="657"/>
                    <a:pt x="635" y="634"/>
                    <a:pt x="635" y="632"/>
                  </a:cubicBezTo>
                  <a:lnTo>
                    <a:pt x="635" y="629"/>
                  </a:lnTo>
                  <a:lnTo>
                    <a:pt x="635" y="617"/>
                  </a:lnTo>
                  <a:lnTo>
                    <a:pt x="635" y="614"/>
                  </a:lnTo>
                  <a:cubicBezTo>
                    <a:pt x="635" y="608"/>
                    <a:pt x="632" y="603"/>
                    <a:pt x="632" y="600"/>
                  </a:cubicBezTo>
                  <a:cubicBezTo>
                    <a:pt x="609" y="542"/>
                    <a:pt x="635" y="476"/>
                    <a:pt x="681" y="436"/>
                  </a:cubicBezTo>
                  <a:cubicBezTo>
                    <a:pt x="678" y="421"/>
                    <a:pt x="678" y="404"/>
                    <a:pt x="675" y="389"/>
                  </a:cubicBezTo>
                  <a:cubicBezTo>
                    <a:pt x="675" y="387"/>
                    <a:pt x="675" y="378"/>
                    <a:pt x="672" y="375"/>
                  </a:cubicBezTo>
                  <a:lnTo>
                    <a:pt x="661" y="343"/>
                  </a:lnTo>
                  <a:cubicBezTo>
                    <a:pt x="658" y="317"/>
                    <a:pt x="647" y="294"/>
                    <a:pt x="638" y="274"/>
                  </a:cubicBezTo>
                  <a:cubicBezTo>
                    <a:pt x="635" y="263"/>
                    <a:pt x="629" y="251"/>
                    <a:pt x="623" y="242"/>
                  </a:cubicBezTo>
                  <a:cubicBezTo>
                    <a:pt x="621" y="237"/>
                    <a:pt x="618" y="228"/>
                    <a:pt x="615" y="222"/>
                  </a:cubicBezTo>
                  <a:cubicBezTo>
                    <a:pt x="603" y="202"/>
                    <a:pt x="592" y="185"/>
                    <a:pt x="577" y="165"/>
                  </a:cubicBezTo>
                  <a:cubicBezTo>
                    <a:pt x="572" y="156"/>
                    <a:pt x="563" y="142"/>
                    <a:pt x="551" y="130"/>
                  </a:cubicBezTo>
                  <a:lnTo>
                    <a:pt x="546" y="124"/>
                  </a:lnTo>
                  <a:lnTo>
                    <a:pt x="528" y="104"/>
                  </a:lnTo>
                  <a:cubicBezTo>
                    <a:pt x="520" y="98"/>
                    <a:pt x="511" y="90"/>
                    <a:pt x="502" y="84"/>
                  </a:cubicBezTo>
                  <a:lnTo>
                    <a:pt x="459" y="52"/>
                  </a:lnTo>
                  <a:lnTo>
                    <a:pt x="456" y="52"/>
                  </a:lnTo>
                  <a:cubicBezTo>
                    <a:pt x="445" y="46"/>
                    <a:pt x="439" y="44"/>
                    <a:pt x="427" y="35"/>
                  </a:cubicBezTo>
                  <a:cubicBezTo>
                    <a:pt x="413" y="26"/>
                    <a:pt x="396" y="21"/>
                    <a:pt x="381" y="15"/>
                  </a:cubicBezTo>
                  <a:cubicBezTo>
                    <a:pt x="376" y="15"/>
                    <a:pt x="370" y="12"/>
                    <a:pt x="367" y="12"/>
                  </a:cubicBezTo>
                  <a:cubicBezTo>
                    <a:pt x="355" y="9"/>
                    <a:pt x="344" y="9"/>
                    <a:pt x="332" y="3"/>
                  </a:cubicBezTo>
                  <a:cubicBezTo>
                    <a:pt x="327" y="0"/>
                    <a:pt x="318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9" name="Google Shape;1299;p35"/>
            <p:cNvGrpSpPr/>
            <p:nvPr/>
          </p:nvGrpSpPr>
          <p:grpSpPr>
            <a:xfrm>
              <a:off x="4241913" y="2380925"/>
              <a:ext cx="138650" cy="93375"/>
              <a:chOff x="4241775" y="2380925"/>
              <a:chExt cx="138650" cy="93375"/>
            </a:xfrm>
          </p:grpSpPr>
          <p:sp>
            <p:nvSpPr>
              <p:cNvPr id="1300" name="Google Shape;1300;p35"/>
              <p:cNvSpPr/>
              <p:nvPr/>
            </p:nvSpPr>
            <p:spPr>
              <a:xfrm>
                <a:off x="4295150" y="2430600"/>
                <a:ext cx="3187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112" extrusionOk="0">
                    <a:moveTo>
                      <a:pt x="632" y="301"/>
                    </a:moveTo>
                    <a:cubicBezTo>
                      <a:pt x="635" y="301"/>
                      <a:pt x="646" y="301"/>
                      <a:pt x="652" y="304"/>
                    </a:cubicBezTo>
                    <a:lnTo>
                      <a:pt x="669" y="304"/>
                    </a:lnTo>
                    <a:cubicBezTo>
                      <a:pt x="678" y="306"/>
                      <a:pt x="692" y="306"/>
                      <a:pt x="704" y="309"/>
                    </a:cubicBezTo>
                    <a:cubicBezTo>
                      <a:pt x="707" y="309"/>
                      <a:pt x="710" y="315"/>
                      <a:pt x="715" y="315"/>
                    </a:cubicBezTo>
                    <a:cubicBezTo>
                      <a:pt x="718" y="315"/>
                      <a:pt x="718" y="315"/>
                      <a:pt x="721" y="318"/>
                    </a:cubicBezTo>
                    <a:cubicBezTo>
                      <a:pt x="733" y="321"/>
                      <a:pt x="744" y="324"/>
                      <a:pt x="756" y="332"/>
                    </a:cubicBezTo>
                    <a:cubicBezTo>
                      <a:pt x="759" y="335"/>
                      <a:pt x="776" y="344"/>
                      <a:pt x="779" y="347"/>
                    </a:cubicBezTo>
                    <a:lnTo>
                      <a:pt x="834" y="390"/>
                    </a:lnTo>
                    <a:cubicBezTo>
                      <a:pt x="836" y="396"/>
                      <a:pt x="845" y="402"/>
                      <a:pt x="848" y="404"/>
                    </a:cubicBezTo>
                    <a:cubicBezTo>
                      <a:pt x="851" y="410"/>
                      <a:pt x="865" y="425"/>
                      <a:pt x="868" y="427"/>
                    </a:cubicBezTo>
                    <a:cubicBezTo>
                      <a:pt x="885" y="451"/>
                      <a:pt x="903" y="476"/>
                      <a:pt x="911" y="500"/>
                    </a:cubicBezTo>
                    <a:cubicBezTo>
                      <a:pt x="917" y="505"/>
                      <a:pt x="920" y="520"/>
                      <a:pt x="923" y="523"/>
                    </a:cubicBezTo>
                    <a:cubicBezTo>
                      <a:pt x="926" y="534"/>
                      <a:pt x="934" y="543"/>
                      <a:pt x="937" y="554"/>
                    </a:cubicBezTo>
                    <a:cubicBezTo>
                      <a:pt x="949" y="580"/>
                      <a:pt x="958" y="609"/>
                      <a:pt x="963" y="638"/>
                    </a:cubicBezTo>
                    <a:cubicBezTo>
                      <a:pt x="963" y="641"/>
                      <a:pt x="963" y="641"/>
                      <a:pt x="966" y="641"/>
                    </a:cubicBezTo>
                    <a:lnTo>
                      <a:pt x="966" y="644"/>
                    </a:lnTo>
                    <a:cubicBezTo>
                      <a:pt x="966" y="652"/>
                      <a:pt x="969" y="661"/>
                      <a:pt x="969" y="667"/>
                    </a:cubicBezTo>
                    <a:cubicBezTo>
                      <a:pt x="966" y="670"/>
                      <a:pt x="966" y="672"/>
                      <a:pt x="963" y="678"/>
                    </a:cubicBezTo>
                    <a:cubicBezTo>
                      <a:pt x="958" y="695"/>
                      <a:pt x="949" y="710"/>
                      <a:pt x="940" y="727"/>
                    </a:cubicBezTo>
                    <a:cubicBezTo>
                      <a:pt x="937" y="736"/>
                      <a:pt x="934" y="739"/>
                      <a:pt x="932" y="747"/>
                    </a:cubicBezTo>
                    <a:lnTo>
                      <a:pt x="906" y="776"/>
                    </a:lnTo>
                    <a:lnTo>
                      <a:pt x="906" y="779"/>
                    </a:lnTo>
                    <a:lnTo>
                      <a:pt x="906" y="782"/>
                    </a:lnTo>
                    <a:cubicBezTo>
                      <a:pt x="900" y="788"/>
                      <a:pt x="900" y="788"/>
                      <a:pt x="894" y="788"/>
                    </a:cubicBezTo>
                    <a:cubicBezTo>
                      <a:pt x="894" y="793"/>
                      <a:pt x="891" y="793"/>
                      <a:pt x="891" y="793"/>
                    </a:cubicBezTo>
                    <a:cubicBezTo>
                      <a:pt x="888" y="796"/>
                      <a:pt x="885" y="796"/>
                      <a:pt x="880" y="799"/>
                    </a:cubicBezTo>
                    <a:lnTo>
                      <a:pt x="877" y="799"/>
                    </a:lnTo>
                    <a:cubicBezTo>
                      <a:pt x="877" y="802"/>
                      <a:pt x="874" y="802"/>
                      <a:pt x="874" y="802"/>
                    </a:cubicBezTo>
                    <a:cubicBezTo>
                      <a:pt x="868" y="808"/>
                      <a:pt x="865" y="808"/>
                      <a:pt x="862" y="808"/>
                    </a:cubicBezTo>
                    <a:lnTo>
                      <a:pt x="862" y="802"/>
                    </a:lnTo>
                    <a:cubicBezTo>
                      <a:pt x="854" y="808"/>
                      <a:pt x="848" y="811"/>
                      <a:pt x="839" y="811"/>
                    </a:cubicBezTo>
                    <a:cubicBezTo>
                      <a:pt x="836" y="811"/>
                      <a:pt x="834" y="811"/>
                      <a:pt x="831" y="814"/>
                    </a:cubicBezTo>
                    <a:lnTo>
                      <a:pt x="770" y="814"/>
                    </a:lnTo>
                    <a:cubicBezTo>
                      <a:pt x="756" y="814"/>
                      <a:pt x="741" y="811"/>
                      <a:pt x="727" y="808"/>
                    </a:cubicBezTo>
                    <a:cubicBezTo>
                      <a:pt x="721" y="808"/>
                      <a:pt x="715" y="802"/>
                      <a:pt x="707" y="799"/>
                    </a:cubicBezTo>
                    <a:lnTo>
                      <a:pt x="707" y="799"/>
                    </a:lnTo>
                    <a:cubicBezTo>
                      <a:pt x="709" y="800"/>
                      <a:pt x="711" y="801"/>
                      <a:pt x="710" y="801"/>
                    </a:cubicBezTo>
                    <a:cubicBezTo>
                      <a:pt x="710" y="801"/>
                      <a:pt x="707" y="800"/>
                      <a:pt x="698" y="796"/>
                    </a:cubicBezTo>
                    <a:lnTo>
                      <a:pt x="692" y="796"/>
                    </a:lnTo>
                    <a:cubicBezTo>
                      <a:pt x="687" y="793"/>
                      <a:pt x="675" y="788"/>
                      <a:pt x="669" y="785"/>
                    </a:cubicBezTo>
                    <a:lnTo>
                      <a:pt x="626" y="765"/>
                    </a:lnTo>
                    <a:cubicBezTo>
                      <a:pt x="620" y="759"/>
                      <a:pt x="615" y="756"/>
                      <a:pt x="612" y="756"/>
                    </a:cubicBezTo>
                    <a:cubicBezTo>
                      <a:pt x="606" y="756"/>
                      <a:pt x="606" y="756"/>
                      <a:pt x="603" y="753"/>
                    </a:cubicBezTo>
                    <a:cubicBezTo>
                      <a:pt x="597" y="750"/>
                      <a:pt x="597" y="750"/>
                      <a:pt x="597" y="747"/>
                    </a:cubicBezTo>
                    <a:lnTo>
                      <a:pt x="600" y="747"/>
                    </a:lnTo>
                    <a:cubicBezTo>
                      <a:pt x="577" y="727"/>
                      <a:pt x="540" y="695"/>
                      <a:pt x="531" y="693"/>
                    </a:cubicBezTo>
                    <a:cubicBezTo>
                      <a:pt x="528" y="690"/>
                      <a:pt x="517" y="678"/>
                      <a:pt x="508" y="675"/>
                    </a:cubicBezTo>
                    <a:lnTo>
                      <a:pt x="502" y="667"/>
                    </a:lnTo>
                    <a:lnTo>
                      <a:pt x="502" y="664"/>
                    </a:lnTo>
                    <a:lnTo>
                      <a:pt x="499" y="661"/>
                    </a:lnTo>
                    <a:cubicBezTo>
                      <a:pt x="496" y="655"/>
                      <a:pt x="491" y="649"/>
                      <a:pt x="488" y="647"/>
                    </a:cubicBezTo>
                    <a:cubicBezTo>
                      <a:pt x="476" y="632"/>
                      <a:pt x="470" y="621"/>
                      <a:pt x="462" y="606"/>
                    </a:cubicBezTo>
                    <a:lnTo>
                      <a:pt x="453" y="583"/>
                    </a:lnTo>
                    <a:cubicBezTo>
                      <a:pt x="447" y="580"/>
                      <a:pt x="436" y="540"/>
                      <a:pt x="430" y="520"/>
                    </a:cubicBezTo>
                    <a:lnTo>
                      <a:pt x="430" y="517"/>
                    </a:lnTo>
                    <a:lnTo>
                      <a:pt x="430" y="511"/>
                    </a:lnTo>
                    <a:lnTo>
                      <a:pt x="430" y="508"/>
                    </a:lnTo>
                    <a:lnTo>
                      <a:pt x="430" y="494"/>
                    </a:lnTo>
                    <a:lnTo>
                      <a:pt x="430" y="474"/>
                    </a:lnTo>
                    <a:lnTo>
                      <a:pt x="430" y="468"/>
                    </a:lnTo>
                    <a:cubicBezTo>
                      <a:pt x="433" y="459"/>
                      <a:pt x="433" y="448"/>
                      <a:pt x="436" y="436"/>
                    </a:cubicBezTo>
                    <a:cubicBezTo>
                      <a:pt x="436" y="433"/>
                      <a:pt x="442" y="419"/>
                      <a:pt x="445" y="416"/>
                    </a:cubicBezTo>
                    <a:cubicBezTo>
                      <a:pt x="447" y="407"/>
                      <a:pt x="450" y="404"/>
                      <a:pt x="456" y="396"/>
                    </a:cubicBezTo>
                    <a:cubicBezTo>
                      <a:pt x="456" y="393"/>
                      <a:pt x="468" y="381"/>
                      <a:pt x="468" y="378"/>
                    </a:cubicBezTo>
                    <a:cubicBezTo>
                      <a:pt x="470" y="373"/>
                      <a:pt x="476" y="367"/>
                      <a:pt x="482" y="361"/>
                    </a:cubicBezTo>
                    <a:cubicBezTo>
                      <a:pt x="482" y="361"/>
                      <a:pt x="496" y="347"/>
                      <a:pt x="499" y="347"/>
                    </a:cubicBezTo>
                    <a:lnTo>
                      <a:pt x="531" y="324"/>
                    </a:lnTo>
                    <a:cubicBezTo>
                      <a:pt x="534" y="321"/>
                      <a:pt x="545" y="318"/>
                      <a:pt x="548" y="315"/>
                    </a:cubicBezTo>
                    <a:cubicBezTo>
                      <a:pt x="560" y="309"/>
                      <a:pt x="571" y="306"/>
                      <a:pt x="586" y="304"/>
                    </a:cubicBezTo>
                    <a:lnTo>
                      <a:pt x="597" y="304"/>
                    </a:lnTo>
                    <a:cubicBezTo>
                      <a:pt x="606" y="304"/>
                      <a:pt x="620" y="301"/>
                      <a:pt x="632" y="301"/>
                    </a:cubicBezTo>
                    <a:close/>
                    <a:moveTo>
                      <a:pt x="632" y="0"/>
                    </a:moveTo>
                    <a:cubicBezTo>
                      <a:pt x="439" y="0"/>
                      <a:pt x="249" y="99"/>
                      <a:pt x="168" y="283"/>
                    </a:cubicBezTo>
                    <a:cubicBezTo>
                      <a:pt x="1" y="649"/>
                      <a:pt x="352" y="1059"/>
                      <a:pt x="715" y="1108"/>
                    </a:cubicBezTo>
                    <a:cubicBezTo>
                      <a:pt x="737" y="1110"/>
                      <a:pt x="759" y="1112"/>
                      <a:pt x="781" y="1112"/>
                    </a:cubicBezTo>
                    <a:cubicBezTo>
                      <a:pt x="945" y="1112"/>
                      <a:pt x="1093" y="1035"/>
                      <a:pt x="1179" y="897"/>
                    </a:cubicBezTo>
                    <a:cubicBezTo>
                      <a:pt x="1237" y="871"/>
                      <a:pt x="1269" y="819"/>
                      <a:pt x="1269" y="753"/>
                    </a:cubicBezTo>
                    <a:cubicBezTo>
                      <a:pt x="1275" y="485"/>
                      <a:pt x="1139" y="211"/>
                      <a:pt x="909" y="76"/>
                    </a:cubicBezTo>
                    <a:cubicBezTo>
                      <a:pt x="825" y="25"/>
                      <a:pt x="728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5"/>
              <p:cNvSpPr/>
              <p:nvPr/>
            </p:nvSpPr>
            <p:spPr>
              <a:xfrm>
                <a:off x="4349700" y="2452450"/>
                <a:ext cx="225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874" extrusionOk="0">
                    <a:moveTo>
                      <a:pt x="355" y="337"/>
                    </a:moveTo>
                    <a:cubicBezTo>
                      <a:pt x="352" y="342"/>
                      <a:pt x="346" y="349"/>
                      <a:pt x="344" y="349"/>
                    </a:cubicBezTo>
                    <a:cubicBezTo>
                      <a:pt x="344" y="349"/>
                      <a:pt x="343" y="349"/>
                      <a:pt x="343" y="349"/>
                    </a:cubicBezTo>
                    <a:cubicBezTo>
                      <a:pt x="343" y="346"/>
                      <a:pt x="349" y="340"/>
                      <a:pt x="355" y="337"/>
                    </a:cubicBezTo>
                    <a:close/>
                    <a:moveTo>
                      <a:pt x="473" y="306"/>
                    </a:moveTo>
                    <a:cubicBezTo>
                      <a:pt x="482" y="306"/>
                      <a:pt x="485" y="309"/>
                      <a:pt x="487" y="309"/>
                    </a:cubicBezTo>
                    <a:cubicBezTo>
                      <a:pt x="493" y="309"/>
                      <a:pt x="496" y="311"/>
                      <a:pt x="502" y="311"/>
                    </a:cubicBezTo>
                    <a:cubicBezTo>
                      <a:pt x="511" y="314"/>
                      <a:pt x="522" y="320"/>
                      <a:pt x="531" y="323"/>
                    </a:cubicBezTo>
                    <a:cubicBezTo>
                      <a:pt x="536" y="323"/>
                      <a:pt x="539" y="326"/>
                      <a:pt x="542" y="329"/>
                    </a:cubicBezTo>
                    <a:cubicBezTo>
                      <a:pt x="551" y="337"/>
                      <a:pt x="557" y="340"/>
                      <a:pt x="565" y="349"/>
                    </a:cubicBezTo>
                    <a:cubicBezTo>
                      <a:pt x="568" y="352"/>
                      <a:pt x="568" y="355"/>
                      <a:pt x="571" y="358"/>
                    </a:cubicBezTo>
                    <a:cubicBezTo>
                      <a:pt x="580" y="366"/>
                      <a:pt x="585" y="378"/>
                      <a:pt x="588" y="384"/>
                    </a:cubicBezTo>
                    <a:cubicBezTo>
                      <a:pt x="594" y="386"/>
                      <a:pt x="594" y="392"/>
                      <a:pt x="594" y="395"/>
                    </a:cubicBezTo>
                    <a:cubicBezTo>
                      <a:pt x="597" y="407"/>
                      <a:pt x="600" y="421"/>
                      <a:pt x="603" y="430"/>
                    </a:cubicBezTo>
                    <a:cubicBezTo>
                      <a:pt x="603" y="438"/>
                      <a:pt x="603" y="441"/>
                      <a:pt x="609" y="444"/>
                    </a:cubicBezTo>
                    <a:lnTo>
                      <a:pt x="609" y="464"/>
                    </a:lnTo>
                    <a:cubicBezTo>
                      <a:pt x="603" y="473"/>
                      <a:pt x="603" y="487"/>
                      <a:pt x="600" y="502"/>
                    </a:cubicBezTo>
                    <a:cubicBezTo>
                      <a:pt x="600" y="507"/>
                      <a:pt x="597" y="510"/>
                      <a:pt x="594" y="513"/>
                    </a:cubicBezTo>
                    <a:cubicBezTo>
                      <a:pt x="585" y="516"/>
                      <a:pt x="577" y="522"/>
                      <a:pt x="568" y="528"/>
                    </a:cubicBezTo>
                    <a:cubicBezTo>
                      <a:pt x="557" y="539"/>
                      <a:pt x="542" y="545"/>
                      <a:pt x="534" y="556"/>
                    </a:cubicBezTo>
                    <a:cubicBezTo>
                      <a:pt x="525" y="559"/>
                      <a:pt x="522" y="565"/>
                      <a:pt x="513" y="568"/>
                    </a:cubicBezTo>
                    <a:lnTo>
                      <a:pt x="482" y="579"/>
                    </a:lnTo>
                    <a:cubicBezTo>
                      <a:pt x="479" y="579"/>
                      <a:pt x="479" y="579"/>
                      <a:pt x="479" y="582"/>
                    </a:cubicBezTo>
                    <a:lnTo>
                      <a:pt x="476" y="582"/>
                    </a:lnTo>
                    <a:cubicBezTo>
                      <a:pt x="470" y="585"/>
                      <a:pt x="467" y="585"/>
                      <a:pt x="464" y="585"/>
                    </a:cubicBezTo>
                    <a:lnTo>
                      <a:pt x="467" y="582"/>
                    </a:lnTo>
                    <a:lnTo>
                      <a:pt x="441" y="582"/>
                    </a:lnTo>
                    <a:cubicBezTo>
                      <a:pt x="438" y="582"/>
                      <a:pt x="436" y="582"/>
                      <a:pt x="433" y="579"/>
                    </a:cubicBezTo>
                    <a:cubicBezTo>
                      <a:pt x="427" y="579"/>
                      <a:pt x="415" y="574"/>
                      <a:pt x="410" y="571"/>
                    </a:cubicBezTo>
                    <a:cubicBezTo>
                      <a:pt x="404" y="571"/>
                      <a:pt x="398" y="568"/>
                      <a:pt x="392" y="565"/>
                    </a:cubicBezTo>
                    <a:cubicBezTo>
                      <a:pt x="389" y="565"/>
                      <a:pt x="389" y="559"/>
                      <a:pt x="384" y="559"/>
                    </a:cubicBezTo>
                    <a:cubicBezTo>
                      <a:pt x="378" y="554"/>
                      <a:pt x="366" y="545"/>
                      <a:pt x="361" y="542"/>
                    </a:cubicBezTo>
                    <a:lnTo>
                      <a:pt x="355" y="528"/>
                    </a:lnTo>
                    <a:cubicBezTo>
                      <a:pt x="349" y="522"/>
                      <a:pt x="343" y="513"/>
                      <a:pt x="341" y="507"/>
                    </a:cubicBezTo>
                    <a:cubicBezTo>
                      <a:pt x="338" y="507"/>
                      <a:pt x="338" y="502"/>
                      <a:pt x="338" y="502"/>
                    </a:cubicBezTo>
                    <a:cubicBezTo>
                      <a:pt x="338" y="490"/>
                      <a:pt x="326" y="479"/>
                      <a:pt x="323" y="470"/>
                    </a:cubicBezTo>
                    <a:lnTo>
                      <a:pt x="323" y="467"/>
                    </a:lnTo>
                    <a:cubicBezTo>
                      <a:pt x="323" y="456"/>
                      <a:pt x="320" y="444"/>
                      <a:pt x="320" y="430"/>
                    </a:cubicBezTo>
                    <a:lnTo>
                      <a:pt x="320" y="424"/>
                    </a:lnTo>
                    <a:cubicBezTo>
                      <a:pt x="320" y="415"/>
                      <a:pt x="323" y="412"/>
                      <a:pt x="323" y="407"/>
                    </a:cubicBezTo>
                    <a:lnTo>
                      <a:pt x="323" y="401"/>
                    </a:lnTo>
                    <a:lnTo>
                      <a:pt x="323" y="398"/>
                    </a:lnTo>
                    <a:cubicBezTo>
                      <a:pt x="323" y="395"/>
                      <a:pt x="323" y="395"/>
                      <a:pt x="326" y="392"/>
                    </a:cubicBezTo>
                    <a:cubicBezTo>
                      <a:pt x="326" y="386"/>
                      <a:pt x="329" y="384"/>
                      <a:pt x="329" y="384"/>
                    </a:cubicBezTo>
                    <a:cubicBezTo>
                      <a:pt x="335" y="381"/>
                      <a:pt x="335" y="378"/>
                      <a:pt x="338" y="372"/>
                    </a:cubicBezTo>
                    <a:cubicBezTo>
                      <a:pt x="341" y="369"/>
                      <a:pt x="343" y="363"/>
                      <a:pt x="343" y="358"/>
                    </a:cubicBezTo>
                    <a:cubicBezTo>
                      <a:pt x="349" y="352"/>
                      <a:pt x="352" y="349"/>
                      <a:pt x="355" y="343"/>
                    </a:cubicBezTo>
                    <a:lnTo>
                      <a:pt x="364" y="337"/>
                    </a:lnTo>
                    <a:cubicBezTo>
                      <a:pt x="372" y="329"/>
                      <a:pt x="384" y="323"/>
                      <a:pt x="387" y="323"/>
                    </a:cubicBezTo>
                    <a:cubicBezTo>
                      <a:pt x="392" y="320"/>
                      <a:pt x="395" y="320"/>
                      <a:pt x="398" y="314"/>
                    </a:cubicBezTo>
                    <a:cubicBezTo>
                      <a:pt x="410" y="311"/>
                      <a:pt x="424" y="309"/>
                      <a:pt x="436" y="306"/>
                    </a:cubicBezTo>
                    <a:close/>
                    <a:moveTo>
                      <a:pt x="463" y="1"/>
                    </a:moveTo>
                    <a:cubicBezTo>
                      <a:pt x="450" y="1"/>
                      <a:pt x="437" y="2"/>
                      <a:pt x="424" y="3"/>
                    </a:cubicBezTo>
                    <a:cubicBezTo>
                      <a:pt x="228" y="20"/>
                      <a:pt x="64" y="167"/>
                      <a:pt x="26" y="363"/>
                    </a:cubicBezTo>
                    <a:cubicBezTo>
                      <a:pt x="0" y="516"/>
                      <a:pt x="64" y="689"/>
                      <a:pt x="194" y="784"/>
                    </a:cubicBezTo>
                    <a:cubicBezTo>
                      <a:pt x="277" y="845"/>
                      <a:pt x="366" y="873"/>
                      <a:pt x="467" y="873"/>
                    </a:cubicBezTo>
                    <a:cubicBezTo>
                      <a:pt x="557" y="871"/>
                      <a:pt x="652" y="830"/>
                      <a:pt x="724" y="775"/>
                    </a:cubicBezTo>
                    <a:cubicBezTo>
                      <a:pt x="756" y="773"/>
                      <a:pt x="787" y="758"/>
                      <a:pt x="807" y="729"/>
                    </a:cubicBezTo>
                    <a:cubicBezTo>
                      <a:pt x="865" y="643"/>
                      <a:pt x="900" y="554"/>
                      <a:pt x="903" y="444"/>
                    </a:cubicBezTo>
                    <a:cubicBezTo>
                      <a:pt x="903" y="366"/>
                      <a:pt x="879" y="283"/>
                      <a:pt x="836" y="213"/>
                    </a:cubicBezTo>
                    <a:cubicBezTo>
                      <a:pt x="754" y="89"/>
                      <a:pt x="609" y="1"/>
                      <a:pt x="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5"/>
              <p:cNvSpPr/>
              <p:nvPr/>
            </p:nvSpPr>
            <p:spPr>
              <a:xfrm>
                <a:off x="4353150" y="2416250"/>
                <a:ext cx="272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051" extrusionOk="0">
                    <a:moveTo>
                      <a:pt x="341" y="416"/>
                    </a:moveTo>
                    <a:cubicBezTo>
                      <a:pt x="338" y="418"/>
                      <a:pt x="337" y="419"/>
                      <a:pt x="336" y="419"/>
                    </a:cubicBezTo>
                    <a:lnTo>
                      <a:pt x="336" y="419"/>
                    </a:lnTo>
                    <a:cubicBezTo>
                      <a:pt x="341" y="419"/>
                      <a:pt x="341" y="419"/>
                      <a:pt x="341" y="416"/>
                    </a:cubicBezTo>
                    <a:close/>
                    <a:moveTo>
                      <a:pt x="557" y="301"/>
                    </a:moveTo>
                    <a:cubicBezTo>
                      <a:pt x="566" y="301"/>
                      <a:pt x="574" y="304"/>
                      <a:pt x="580" y="304"/>
                    </a:cubicBezTo>
                    <a:cubicBezTo>
                      <a:pt x="589" y="304"/>
                      <a:pt x="594" y="307"/>
                      <a:pt x="603" y="307"/>
                    </a:cubicBezTo>
                    <a:cubicBezTo>
                      <a:pt x="615" y="316"/>
                      <a:pt x="632" y="318"/>
                      <a:pt x="643" y="327"/>
                    </a:cubicBezTo>
                    <a:lnTo>
                      <a:pt x="664" y="336"/>
                    </a:lnTo>
                    <a:cubicBezTo>
                      <a:pt x="678" y="347"/>
                      <a:pt x="690" y="359"/>
                      <a:pt x="704" y="370"/>
                    </a:cubicBezTo>
                    <a:lnTo>
                      <a:pt x="707" y="370"/>
                    </a:lnTo>
                    <a:cubicBezTo>
                      <a:pt x="707" y="373"/>
                      <a:pt x="710" y="373"/>
                      <a:pt x="710" y="373"/>
                    </a:cubicBezTo>
                    <a:lnTo>
                      <a:pt x="716" y="373"/>
                    </a:lnTo>
                    <a:cubicBezTo>
                      <a:pt x="718" y="376"/>
                      <a:pt x="721" y="379"/>
                      <a:pt x="721" y="385"/>
                    </a:cubicBezTo>
                    <a:cubicBezTo>
                      <a:pt x="733" y="399"/>
                      <a:pt x="739" y="414"/>
                      <a:pt x="747" y="422"/>
                    </a:cubicBezTo>
                    <a:lnTo>
                      <a:pt x="747" y="428"/>
                    </a:lnTo>
                    <a:cubicBezTo>
                      <a:pt x="750" y="434"/>
                      <a:pt x="753" y="445"/>
                      <a:pt x="759" y="457"/>
                    </a:cubicBezTo>
                    <a:lnTo>
                      <a:pt x="759" y="463"/>
                    </a:lnTo>
                    <a:cubicBezTo>
                      <a:pt x="759" y="465"/>
                      <a:pt x="759" y="465"/>
                      <a:pt x="762" y="471"/>
                    </a:cubicBezTo>
                    <a:lnTo>
                      <a:pt x="762" y="474"/>
                    </a:lnTo>
                    <a:lnTo>
                      <a:pt x="762" y="477"/>
                    </a:lnTo>
                    <a:cubicBezTo>
                      <a:pt x="762" y="491"/>
                      <a:pt x="765" y="503"/>
                      <a:pt x="765" y="514"/>
                    </a:cubicBezTo>
                    <a:lnTo>
                      <a:pt x="765" y="535"/>
                    </a:lnTo>
                    <a:lnTo>
                      <a:pt x="765" y="549"/>
                    </a:lnTo>
                    <a:cubicBezTo>
                      <a:pt x="762" y="563"/>
                      <a:pt x="762" y="575"/>
                      <a:pt x="759" y="589"/>
                    </a:cubicBezTo>
                    <a:lnTo>
                      <a:pt x="759" y="604"/>
                    </a:lnTo>
                    <a:cubicBezTo>
                      <a:pt x="753" y="609"/>
                      <a:pt x="747" y="615"/>
                      <a:pt x="744" y="621"/>
                    </a:cubicBezTo>
                    <a:cubicBezTo>
                      <a:pt x="744" y="621"/>
                      <a:pt x="739" y="627"/>
                      <a:pt x="739" y="633"/>
                    </a:cubicBezTo>
                    <a:cubicBezTo>
                      <a:pt x="736" y="635"/>
                      <a:pt x="733" y="644"/>
                      <a:pt x="730" y="647"/>
                    </a:cubicBezTo>
                    <a:cubicBezTo>
                      <a:pt x="718" y="664"/>
                      <a:pt x="704" y="676"/>
                      <a:pt x="690" y="690"/>
                    </a:cubicBezTo>
                    <a:cubicBezTo>
                      <a:pt x="687" y="693"/>
                      <a:pt x="678" y="696"/>
                      <a:pt x="675" y="702"/>
                    </a:cubicBezTo>
                    <a:cubicBezTo>
                      <a:pt x="667" y="707"/>
                      <a:pt x="646" y="716"/>
                      <a:pt x="635" y="725"/>
                    </a:cubicBezTo>
                    <a:cubicBezTo>
                      <a:pt x="629" y="731"/>
                      <a:pt x="620" y="733"/>
                      <a:pt x="615" y="733"/>
                    </a:cubicBezTo>
                    <a:cubicBezTo>
                      <a:pt x="606" y="736"/>
                      <a:pt x="600" y="739"/>
                      <a:pt x="592" y="739"/>
                    </a:cubicBezTo>
                    <a:cubicBezTo>
                      <a:pt x="580" y="739"/>
                      <a:pt x="566" y="742"/>
                      <a:pt x="551" y="742"/>
                    </a:cubicBezTo>
                    <a:lnTo>
                      <a:pt x="534" y="742"/>
                    </a:lnTo>
                    <a:cubicBezTo>
                      <a:pt x="520" y="742"/>
                      <a:pt x="505" y="739"/>
                      <a:pt x="491" y="736"/>
                    </a:cubicBezTo>
                    <a:cubicBezTo>
                      <a:pt x="485" y="736"/>
                      <a:pt x="479" y="733"/>
                      <a:pt x="473" y="733"/>
                    </a:cubicBezTo>
                    <a:cubicBezTo>
                      <a:pt x="459" y="731"/>
                      <a:pt x="445" y="722"/>
                      <a:pt x="433" y="713"/>
                    </a:cubicBezTo>
                    <a:cubicBezTo>
                      <a:pt x="427" y="710"/>
                      <a:pt x="422" y="707"/>
                      <a:pt x="416" y="705"/>
                    </a:cubicBezTo>
                    <a:cubicBezTo>
                      <a:pt x="404" y="696"/>
                      <a:pt x="393" y="684"/>
                      <a:pt x="384" y="679"/>
                    </a:cubicBezTo>
                    <a:cubicBezTo>
                      <a:pt x="380" y="680"/>
                      <a:pt x="376" y="680"/>
                      <a:pt x="373" y="680"/>
                    </a:cubicBezTo>
                    <a:cubicBezTo>
                      <a:pt x="365" y="680"/>
                      <a:pt x="360" y="678"/>
                      <a:pt x="358" y="676"/>
                    </a:cubicBezTo>
                    <a:lnTo>
                      <a:pt x="338" y="641"/>
                    </a:lnTo>
                    <a:cubicBezTo>
                      <a:pt x="332" y="638"/>
                      <a:pt x="329" y="633"/>
                      <a:pt x="326" y="627"/>
                    </a:cubicBezTo>
                    <a:cubicBezTo>
                      <a:pt x="318" y="612"/>
                      <a:pt x="315" y="598"/>
                      <a:pt x="309" y="586"/>
                    </a:cubicBezTo>
                    <a:cubicBezTo>
                      <a:pt x="309" y="581"/>
                      <a:pt x="309" y="578"/>
                      <a:pt x="303" y="575"/>
                    </a:cubicBezTo>
                    <a:cubicBezTo>
                      <a:pt x="300" y="569"/>
                      <a:pt x="303" y="566"/>
                      <a:pt x="303" y="566"/>
                    </a:cubicBezTo>
                    <a:lnTo>
                      <a:pt x="303" y="563"/>
                    </a:lnTo>
                    <a:cubicBezTo>
                      <a:pt x="300" y="549"/>
                      <a:pt x="303" y="535"/>
                      <a:pt x="303" y="517"/>
                    </a:cubicBezTo>
                    <a:cubicBezTo>
                      <a:pt x="303" y="503"/>
                      <a:pt x="309" y="491"/>
                      <a:pt x="312" y="480"/>
                    </a:cubicBezTo>
                    <a:cubicBezTo>
                      <a:pt x="312" y="468"/>
                      <a:pt x="315" y="463"/>
                      <a:pt x="318" y="457"/>
                    </a:cubicBezTo>
                    <a:cubicBezTo>
                      <a:pt x="321" y="457"/>
                      <a:pt x="332" y="425"/>
                      <a:pt x="335" y="422"/>
                    </a:cubicBezTo>
                    <a:cubicBezTo>
                      <a:pt x="335" y="421"/>
                      <a:pt x="335" y="420"/>
                      <a:pt x="336" y="419"/>
                    </a:cubicBezTo>
                    <a:lnTo>
                      <a:pt x="336" y="419"/>
                    </a:lnTo>
                    <a:cubicBezTo>
                      <a:pt x="336" y="419"/>
                      <a:pt x="335" y="419"/>
                      <a:pt x="335" y="419"/>
                    </a:cubicBezTo>
                    <a:cubicBezTo>
                      <a:pt x="335" y="416"/>
                      <a:pt x="335" y="416"/>
                      <a:pt x="341" y="414"/>
                    </a:cubicBezTo>
                    <a:lnTo>
                      <a:pt x="344" y="408"/>
                    </a:lnTo>
                    <a:cubicBezTo>
                      <a:pt x="347" y="402"/>
                      <a:pt x="349" y="399"/>
                      <a:pt x="349" y="399"/>
                    </a:cubicBezTo>
                    <a:cubicBezTo>
                      <a:pt x="358" y="390"/>
                      <a:pt x="361" y="379"/>
                      <a:pt x="373" y="373"/>
                    </a:cubicBezTo>
                    <a:lnTo>
                      <a:pt x="387" y="356"/>
                    </a:lnTo>
                    <a:cubicBezTo>
                      <a:pt x="398" y="344"/>
                      <a:pt x="413" y="336"/>
                      <a:pt x="427" y="327"/>
                    </a:cubicBezTo>
                    <a:cubicBezTo>
                      <a:pt x="427" y="327"/>
                      <a:pt x="427" y="324"/>
                      <a:pt x="428" y="324"/>
                    </a:cubicBezTo>
                    <a:cubicBezTo>
                      <a:pt x="429" y="324"/>
                      <a:pt x="429" y="325"/>
                      <a:pt x="430" y="327"/>
                    </a:cubicBezTo>
                    <a:cubicBezTo>
                      <a:pt x="433" y="321"/>
                      <a:pt x="436" y="321"/>
                      <a:pt x="442" y="321"/>
                    </a:cubicBezTo>
                    <a:cubicBezTo>
                      <a:pt x="442" y="320"/>
                      <a:pt x="442" y="320"/>
                      <a:pt x="443" y="320"/>
                    </a:cubicBezTo>
                    <a:cubicBezTo>
                      <a:pt x="444" y="320"/>
                      <a:pt x="445" y="320"/>
                      <a:pt x="445" y="318"/>
                    </a:cubicBezTo>
                    <a:lnTo>
                      <a:pt x="450" y="318"/>
                    </a:lnTo>
                    <a:cubicBezTo>
                      <a:pt x="465" y="313"/>
                      <a:pt x="476" y="307"/>
                      <a:pt x="491" y="304"/>
                    </a:cubicBezTo>
                    <a:cubicBezTo>
                      <a:pt x="502" y="304"/>
                      <a:pt x="508" y="301"/>
                      <a:pt x="517" y="301"/>
                    </a:cubicBezTo>
                    <a:close/>
                    <a:moveTo>
                      <a:pt x="529" y="1"/>
                    </a:moveTo>
                    <a:cubicBezTo>
                      <a:pt x="440" y="1"/>
                      <a:pt x="352" y="23"/>
                      <a:pt x="269" y="71"/>
                    </a:cubicBezTo>
                    <a:cubicBezTo>
                      <a:pt x="174" y="122"/>
                      <a:pt x="96" y="218"/>
                      <a:pt x="53" y="316"/>
                    </a:cubicBezTo>
                    <a:cubicBezTo>
                      <a:pt x="1" y="422"/>
                      <a:pt x="1" y="549"/>
                      <a:pt x="30" y="661"/>
                    </a:cubicBezTo>
                    <a:cubicBezTo>
                      <a:pt x="70" y="852"/>
                      <a:pt x="237" y="996"/>
                      <a:pt x="422" y="1039"/>
                    </a:cubicBezTo>
                    <a:cubicBezTo>
                      <a:pt x="459" y="1047"/>
                      <a:pt x="499" y="1051"/>
                      <a:pt x="540" y="1051"/>
                    </a:cubicBezTo>
                    <a:cubicBezTo>
                      <a:pt x="605" y="1051"/>
                      <a:pt x="671" y="1040"/>
                      <a:pt x="730" y="1013"/>
                    </a:cubicBezTo>
                    <a:cubicBezTo>
                      <a:pt x="851" y="964"/>
                      <a:pt x="943" y="875"/>
                      <a:pt x="1009" y="759"/>
                    </a:cubicBezTo>
                    <a:cubicBezTo>
                      <a:pt x="1018" y="745"/>
                      <a:pt x="1021" y="725"/>
                      <a:pt x="1024" y="707"/>
                    </a:cubicBezTo>
                    <a:cubicBezTo>
                      <a:pt x="1035" y="693"/>
                      <a:pt x="1044" y="676"/>
                      <a:pt x="1047" y="653"/>
                    </a:cubicBezTo>
                    <a:cubicBezTo>
                      <a:pt x="1090" y="448"/>
                      <a:pt x="1021" y="226"/>
                      <a:pt x="848" y="102"/>
                    </a:cubicBezTo>
                    <a:cubicBezTo>
                      <a:pt x="750" y="36"/>
                      <a:pt x="640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5"/>
              <p:cNvSpPr/>
              <p:nvPr/>
            </p:nvSpPr>
            <p:spPr>
              <a:xfrm>
                <a:off x="4281900" y="2380925"/>
                <a:ext cx="33300" cy="33325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33" extrusionOk="0">
                    <a:moveTo>
                      <a:pt x="640" y="287"/>
                    </a:moveTo>
                    <a:cubicBezTo>
                      <a:pt x="646" y="287"/>
                      <a:pt x="655" y="287"/>
                      <a:pt x="660" y="290"/>
                    </a:cubicBezTo>
                    <a:cubicBezTo>
                      <a:pt x="672" y="293"/>
                      <a:pt x="683" y="293"/>
                      <a:pt x="695" y="296"/>
                    </a:cubicBezTo>
                    <a:cubicBezTo>
                      <a:pt x="698" y="296"/>
                      <a:pt x="704" y="302"/>
                      <a:pt x="709" y="302"/>
                    </a:cubicBezTo>
                    <a:cubicBezTo>
                      <a:pt x="724" y="308"/>
                      <a:pt x="741" y="311"/>
                      <a:pt x="755" y="322"/>
                    </a:cubicBezTo>
                    <a:cubicBezTo>
                      <a:pt x="767" y="331"/>
                      <a:pt x="773" y="334"/>
                      <a:pt x="784" y="336"/>
                    </a:cubicBezTo>
                    <a:lnTo>
                      <a:pt x="787" y="336"/>
                    </a:lnTo>
                    <a:lnTo>
                      <a:pt x="830" y="368"/>
                    </a:lnTo>
                    <a:cubicBezTo>
                      <a:pt x="839" y="377"/>
                      <a:pt x="848" y="383"/>
                      <a:pt x="856" y="391"/>
                    </a:cubicBezTo>
                    <a:lnTo>
                      <a:pt x="874" y="409"/>
                    </a:lnTo>
                    <a:lnTo>
                      <a:pt x="879" y="417"/>
                    </a:lnTo>
                    <a:cubicBezTo>
                      <a:pt x="891" y="426"/>
                      <a:pt x="900" y="440"/>
                      <a:pt x="905" y="452"/>
                    </a:cubicBezTo>
                    <a:cubicBezTo>
                      <a:pt x="920" y="469"/>
                      <a:pt x="931" y="489"/>
                      <a:pt x="943" y="509"/>
                    </a:cubicBezTo>
                    <a:cubicBezTo>
                      <a:pt x="946" y="512"/>
                      <a:pt x="949" y="524"/>
                      <a:pt x="951" y="527"/>
                    </a:cubicBezTo>
                    <a:cubicBezTo>
                      <a:pt x="957" y="538"/>
                      <a:pt x="963" y="550"/>
                      <a:pt x="966" y="561"/>
                    </a:cubicBezTo>
                    <a:cubicBezTo>
                      <a:pt x="975" y="581"/>
                      <a:pt x="986" y="604"/>
                      <a:pt x="989" y="628"/>
                    </a:cubicBezTo>
                    <a:lnTo>
                      <a:pt x="1000" y="662"/>
                    </a:lnTo>
                    <a:cubicBezTo>
                      <a:pt x="1003" y="665"/>
                      <a:pt x="1003" y="671"/>
                      <a:pt x="1003" y="677"/>
                    </a:cubicBezTo>
                    <a:cubicBezTo>
                      <a:pt x="1006" y="691"/>
                      <a:pt x="1006" y="708"/>
                      <a:pt x="1009" y="723"/>
                    </a:cubicBezTo>
                    <a:cubicBezTo>
                      <a:pt x="963" y="763"/>
                      <a:pt x="937" y="826"/>
                      <a:pt x="960" y="884"/>
                    </a:cubicBezTo>
                    <a:cubicBezTo>
                      <a:pt x="960" y="887"/>
                      <a:pt x="963" y="896"/>
                      <a:pt x="963" y="898"/>
                    </a:cubicBezTo>
                    <a:lnTo>
                      <a:pt x="963" y="901"/>
                    </a:lnTo>
                    <a:lnTo>
                      <a:pt x="963" y="913"/>
                    </a:lnTo>
                    <a:lnTo>
                      <a:pt x="963" y="919"/>
                    </a:lnTo>
                    <a:cubicBezTo>
                      <a:pt x="963" y="922"/>
                      <a:pt x="957" y="942"/>
                      <a:pt x="957" y="942"/>
                    </a:cubicBezTo>
                    <a:cubicBezTo>
                      <a:pt x="951" y="945"/>
                      <a:pt x="951" y="953"/>
                      <a:pt x="949" y="956"/>
                    </a:cubicBezTo>
                    <a:cubicBezTo>
                      <a:pt x="946" y="959"/>
                      <a:pt x="946" y="959"/>
                      <a:pt x="946" y="965"/>
                    </a:cubicBezTo>
                    <a:cubicBezTo>
                      <a:pt x="943" y="965"/>
                      <a:pt x="943" y="968"/>
                      <a:pt x="940" y="968"/>
                    </a:cubicBezTo>
                    <a:cubicBezTo>
                      <a:pt x="940" y="971"/>
                      <a:pt x="926" y="985"/>
                      <a:pt x="920" y="985"/>
                    </a:cubicBezTo>
                    <a:cubicBezTo>
                      <a:pt x="914" y="988"/>
                      <a:pt x="911" y="996"/>
                      <a:pt x="902" y="999"/>
                    </a:cubicBezTo>
                    <a:lnTo>
                      <a:pt x="900" y="1002"/>
                    </a:lnTo>
                    <a:cubicBezTo>
                      <a:pt x="891" y="1008"/>
                      <a:pt x="885" y="1011"/>
                      <a:pt x="877" y="1011"/>
                    </a:cubicBezTo>
                    <a:cubicBezTo>
                      <a:pt x="854" y="1018"/>
                      <a:pt x="833" y="1022"/>
                      <a:pt x="811" y="1022"/>
                    </a:cubicBezTo>
                    <a:cubicBezTo>
                      <a:pt x="792" y="1022"/>
                      <a:pt x="771" y="1019"/>
                      <a:pt x="747" y="1014"/>
                    </a:cubicBezTo>
                    <a:cubicBezTo>
                      <a:pt x="689" y="1002"/>
                      <a:pt x="657" y="994"/>
                      <a:pt x="600" y="968"/>
                    </a:cubicBezTo>
                    <a:cubicBezTo>
                      <a:pt x="583" y="956"/>
                      <a:pt x="565" y="945"/>
                      <a:pt x="545" y="939"/>
                    </a:cubicBezTo>
                    <a:lnTo>
                      <a:pt x="539" y="930"/>
                    </a:lnTo>
                    <a:cubicBezTo>
                      <a:pt x="528" y="924"/>
                      <a:pt x="516" y="916"/>
                      <a:pt x="510" y="910"/>
                    </a:cubicBezTo>
                    <a:cubicBezTo>
                      <a:pt x="493" y="910"/>
                      <a:pt x="479" y="896"/>
                      <a:pt x="461" y="881"/>
                    </a:cubicBezTo>
                    <a:cubicBezTo>
                      <a:pt x="459" y="878"/>
                      <a:pt x="453" y="870"/>
                      <a:pt x="447" y="864"/>
                    </a:cubicBezTo>
                    <a:cubicBezTo>
                      <a:pt x="441" y="855"/>
                      <a:pt x="433" y="847"/>
                      <a:pt x="427" y="835"/>
                    </a:cubicBezTo>
                    <a:cubicBezTo>
                      <a:pt x="415" y="815"/>
                      <a:pt x="407" y="800"/>
                      <a:pt x="389" y="783"/>
                    </a:cubicBezTo>
                    <a:lnTo>
                      <a:pt x="381" y="763"/>
                    </a:lnTo>
                    <a:cubicBezTo>
                      <a:pt x="381" y="763"/>
                      <a:pt x="372" y="743"/>
                      <a:pt x="369" y="740"/>
                    </a:cubicBezTo>
                    <a:cubicBezTo>
                      <a:pt x="361" y="723"/>
                      <a:pt x="355" y="702"/>
                      <a:pt x="346" y="682"/>
                    </a:cubicBezTo>
                    <a:cubicBezTo>
                      <a:pt x="343" y="671"/>
                      <a:pt x="340" y="662"/>
                      <a:pt x="338" y="648"/>
                    </a:cubicBezTo>
                    <a:cubicBezTo>
                      <a:pt x="338" y="645"/>
                      <a:pt x="332" y="645"/>
                      <a:pt x="332" y="645"/>
                    </a:cubicBezTo>
                    <a:lnTo>
                      <a:pt x="332" y="633"/>
                    </a:lnTo>
                    <a:cubicBezTo>
                      <a:pt x="329" y="610"/>
                      <a:pt x="329" y="590"/>
                      <a:pt x="329" y="567"/>
                    </a:cubicBezTo>
                    <a:lnTo>
                      <a:pt x="329" y="541"/>
                    </a:lnTo>
                    <a:lnTo>
                      <a:pt x="329" y="532"/>
                    </a:lnTo>
                    <a:cubicBezTo>
                      <a:pt x="332" y="512"/>
                      <a:pt x="338" y="492"/>
                      <a:pt x="343" y="475"/>
                    </a:cubicBezTo>
                    <a:cubicBezTo>
                      <a:pt x="343" y="466"/>
                      <a:pt x="346" y="460"/>
                      <a:pt x="346" y="455"/>
                    </a:cubicBezTo>
                    <a:cubicBezTo>
                      <a:pt x="355" y="446"/>
                      <a:pt x="358" y="434"/>
                      <a:pt x="361" y="423"/>
                    </a:cubicBezTo>
                    <a:cubicBezTo>
                      <a:pt x="361" y="420"/>
                      <a:pt x="372" y="409"/>
                      <a:pt x="372" y="406"/>
                    </a:cubicBezTo>
                    <a:cubicBezTo>
                      <a:pt x="375" y="397"/>
                      <a:pt x="384" y="394"/>
                      <a:pt x="387" y="388"/>
                    </a:cubicBezTo>
                    <a:cubicBezTo>
                      <a:pt x="398" y="374"/>
                      <a:pt x="412" y="360"/>
                      <a:pt x="427" y="348"/>
                    </a:cubicBezTo>
                    <a:cubicBezTo>
                      <a:pt x="430" y="345"/>
                      <a:pt x="441" y="334"/>
                      <a:pt x="444" y="334"/>
                    </a:cubicBezTo>
                    <a:cubicBezTo>
                      <a:pt x="444" y="331"/>
                      <a:pt x="459" y="325"/>
                      <a:pt x="467" y="322"/>
                    </a:cubicBezTo>
                    <a:cubicBezTo>
                      <a:pt x="487" y="316"/>
                      <a:pt x="510" y="305"/>
                      <a:pt x="531" y="296"/>
                    </a:cubicBezTo>
                    <a:cubicBezTo>
                      <a:pt x="542" y="293"/>
                      <a:pt x="551" y="293"/>
                      <a:pt x="559" y="290"/>
                    </a:cubicBezTo>
                    <a:lnTo>
                      <a:pt x="565" y="290"/>
                    </a:lnTo>
                    <a:cubicBezTo>
                      <a:pt x="588" y="290"/>
                      <a:pt x="611" y="287"/>
                      <a:pt x="632" y="287"/>
                    </a:cubicBezTo>
                    <a:close/>
                    <a:moveTo>
                      <a:pt x="606" y="1"/>
                    </a:moveTo>
                    <a:cubicBezTo>
                      <a:pt x="556" y="1"/>
                      <a:pt x="505" y="7"/>
                      <a:pt x="453" y="19"/>
                    </a:cubicBezTo>
                    <a:cubicBezTo>
                      <a:pt x="173" y="91"/>
                      <a:pt x="0" y="365"/>
                      <a:pt x="35" y="648"/>
                    </a:cubicBezTo>
                    <a:cubicBezTo>
                      <a:pt x="70" y="907"/>
                      <a:pt x="242" y="1149"/>
                      <a:pt x="485" y="1256"/>
                    </a:cubicBezTo>
                    <a:cubicBezTo>
                      <a:pt x="588" y="1300"/>
                      <a:pt x="701" y="1333"/>
                      <a:pt x="812" y="1333"/>
                    </a:cubicBezTo>
                    <a:cubicBezTo>
                      <a:pt x="888" y="1333"/>
                      <a:pt x="962" y="1318"/>
                      <a:pt x="1032" y="1282"/>
                    </a:cubicBezTo>
                    <a:cubicBezTo>
                      <a:pt x="1130" y="1233"/>
                      <a:pt x="1205" y="1143"/>
                      <a:pt x="1237" y="1043"/>
                    </a:cubicBezTo>
                    <a:cubicBezTo>
                      <a:pt x="1266" y="1022"/>
                      <a:pt x="1292" y="991"/>
                      <a:pt x="1294" y="953"/>
                    </a:cubicBezTo>
                    <a:cubicBezTo>
                      <a:pt x="1332" y="711"/>
                      <a:pt x="1274" y="449"/>
                      <a:pt x="1116" y="259"/>
                    </a:cubicBezTo>
                    <a:cubicBezTo>
                      <a:pt x="982" y="97"/>
                      <a:pt x="804" y="1"/>
                      <a:pt x="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5"/>
              <p:cNvSpPr/>
              <p:nvPr/>
            </p:nvSpPr>
            <p:spPr>
              <a:xfrm>
                <a:off x="4241775" y="2394275"/>
                <a:ext cx="3050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173" extrusionOk="0">
                    <a:moveTo>
                      <a:pt x="859" y="457"/>
                    </a:moveTo>
                    <a:cubicBezTo>
                      <a:pt x="862" y="460"/>
                      <a:pt x="862" y="462"/>
                      <a:pt x="862" y="462"/>
                    </a:cubicBezTo>
                    <a:cubicBezTo>
                      <a:pt x="862" y="463"/>
                      <a:pt x="862" y="464"/>
                      <a:pt x="861" y="464"/>
                    </a:cubicBezTo>
                    <a:cubicBezTo>
                      <a:pt x="860" y="464"/>
                      <a:pt x="859" y="461"/>
                      <a:pt x="859" y="457"/>
                    </a:cubicBezTo>
                    <a:close/>
                    <a:moveTo>
                      <a:pt x="582" y="292"/>
                    </a:moveTo>
                    <a:cubicBezTo>
                      <a:pt x="602" y="298"/>
                      <a:pt x="623" y="298"/>
                      <a:pt x="637" y="301"/>
                    </a:cubicBezTo>
                    <a:cubicBezTo>
                      <a:pt x="646" y="304"/>
                      <a:pt x="654" y="304"/>
                      <a:pt x="666" y="307"/>
                    </a:cubicBezTo>
                    <a:cubicBezTo>
                      <a:pt x="683" y="315"/>
                      <a:pt x="703" y="321"/>
                      <a:pt x="718" y="330"/>
                    </a:cubicBezTo>
                    <a:cubicBezTo>
                      <a:pt x="723" y="333"/>
                      <a:pt x="732" y="336"/>
                      <a:pt x="741" y="344"/>
                    </a:cubicBezTo>
                    <a:lnTo>
                      <a:pt x="746" y="344"/>
                    </a:lnTo>
                    <a:cubicBezTo>
                      <a:pt x="764" y="359"/>
                      <a:pt x="781" y="373"/>
                      <a:pt x="795" y="388"/>
                    </a:cubicBezTo>
                    <a:cubicBezTo>
                      <a:pt x="804" y="393"/>
                      <a:pt x="810" y="405"/>
                      <a:pt x="813" y="413"/>
                    </a:cubicBezTo>
                    <a:cubicBezTo>
                      <a:pt x="821" y="422"/>
                      <a:pt x="824" y="431"/>
                      <a:pt x="833" y="442"/>
                    </a:cubicBezTo>
                    <a:cubicBezTo>
                      <a:pt x="833" y="442"/>
                      <a:pt x="836" y="442"/>
                      <a:pt x="833" y="445"/>
                    </a:cubicBezTo>
                    <a:cubicBezTo>
                      <a:pt x="833" y="460"/>
                      <a:pt x="850" y="488"/>
                      <a:pt x="853" y="506"/>
                    </a:cubicBezTo>
                    <a:cubicBezTo>
                      <a:pt x="853" y="509"/>
                      <a:pt x="853" y="511"/>
                      <a:pt x="856" y="517"/>
                    </a:cubicBezTo>
                    <a:cubicBezTo>
                      <a:pt x="856" y="529"/>
                      <a:pt x="862" y="535"/>
                      <a:pt x="862" y="546"/>
                    </a:cubicBezTo>
                    <a:cubicBezTo>
                      <a:pt x="865" y="560"/>
                      <a:pt x="865" y="575"/>
                      <a:pt x="865" y="586"/>
                    </a:cubicBezTo>
                    <a:lnTo>
                      <a:pt x="865" y="601"/>
                    </a:lnTo>
                    <a:cubicBezTo>
                      <a:pt x="862" y="624"/>
                      <a:pt x="856" y="647"/>
                      <a:pt x="853" y="673"/>
                    </a:cubicBezTo>
                    <a:cubicBezTo>
                      <a:pt x="847" y="690"/>
                      <a:pt x="836" y="707"/>
                      <a:pt x="824" y="725"/>
                    </a:cubicBezTo>
                    <a:cubicBezTo>
                      <a:pt x="824" y="730"/>
                      <a:pt x="824" y="730"/>
                      <a:pt x="821" y="733"/>
                    </a:cubicBezTo>
                    <a:cubicBezTo>
                      <a:pt x="813" y="739"/>
                      <a:pt x="807" y="754"/>
                      <a:pt x="798" y="762"/>
                    </a:cubicBezTo>
                    <a:cubicBezTo>
                      <a:pt x="784" y="777"/>
                      <a:pt x="770" y="791"/>
                      <a:pt x="761" y="805"/>
                    </a:cubicBezTo>
                    <a:cubicBezTo>
                      <a:pt x="749" y="811"/>
                      <a:pt x="741" y="820"/>
                      <a:pt x="732" y="826"/>
                    </a:cubicBezTo>
                    <a:cubicBezTo>
                      <a:pt x="723" y="831"/>
                      <a:pt x="718" y="837"/>
                      <a:pt x="709" y="840"/>
                    </a:cubicBezTo>
                    <a:cubicBezTo>
                      <a:pt x="706" y="846"/>
                      <a:pt x="706" y="846"/>
                      <a:pt x="703" y="846"/>
                    </a:cubicBezTo>
                    <a:cubicBezTo>
                      <a:pt x="683" y="852"/>
                      <a:pt x="654" y="863"/>
                      <a:pt x="651" y="863"/>
                    </a:cubicBezTo>
                    <a:cubicBezTo>
                      <a:pt x="646" y="863"/>
                      <a:pt x="637" y="866"/>
                      <a:pt x="634" y="866"/>
                    </a:cubicBezTo>
                    <a:lnTo>
                      <a:pt x="625" y="866"/>
                    </a:lnTo>
                    <a:cubicBezTo>
                      <a:pt x="608" y="869"/>
                      <a:pt x="588" y="869"/>
                      <a:pt x="565" y="869"/>
                    </a:cubicBezTo>
                    <a:lnTo>
                      <a:pt x="545" y="869"/>
                    </a:lnTo>
                    <a:cubicBezTo>
                      <a:pt x="525" y="866"/>
                      <a:pt x="504" y="863"/>
                      <a:pt x="487" y="854"/>
                    </a:cubicBezTo>
                    <a:cubicBezTo>
                      <a:pt x="478" y="852"/>
                      <a:pt x="473" y="852"/>
                      <a:pt x="464" y="849"/>
                    </a:cubicBezTo>
                    <a:cubicBezTo>
                      <a:pt x="447" y="840"/>
                      <a:pt x="432" y="831"/>
                      <a:pt x="415" y="820"/>
                    </a:cubicBezTo>
                    <a:cubicBezTo>
                      <a:pt x="406" y="817"/>
                      <a:pt x="401" y="808"/>
                      <a:pt x="392" y="805"/>
                    </a:cubicBezTo>
                    <a:cubicBezTo>
                      <a:pt x="398" y="797"/>
                      <a:pt x="383" y="779"/>
                      <a:pt x="369" y="774"/>
                    </a:cubicBezTo>
                    <a:cubicBezTo>
                      <a:pt x="363" y="765"/>
                      <a:pt x="357" y="759"/>
                      <a:pt x="355" y="751"/>
                    </a:cubicBezTo>
                    <a:cubicBezTo>
                      <a:pt x="349" y="745"/>
                      <a:pt x="343" y="733"/>
                      <a:pt x="334" y="725"/>
                    </a:cubicBezTo>
                    <a:cubicBezTo>
                      <a:pt x="331" y="725"/>
                      <a:pt x="331" y="722"/>
                      <a:pt x="331" y="719"/>
                    </a:cubicBezTo>
                    <a:cubicBezTo>
                      <a:pt x="326" y="702"/>
                      <a:pt x="317" y="682"/>
                      <a:pt x="311" y="667"/>
                    </a:cubicBezTo>
                    <a:cubicBezTo>
                      <a:pt x="311" y="661"/>
                      <a:pt x="306" y="658"/>
                      <a:pt x="306" y="650"/>
                    </a:cubicBezTo>
                    <a:cubicBezTo>
                      <a:pt x="306" y="644"/>
                      <a:pt x="303" y="635"/>
                      <a:pt x="303" y="633"/>
                    </a:cubicBezTo>
                    <a:cubicBezTo>
                      <a:pt x="300" y="615"/>
                      <a:pt x="300" y="592"/>
                      <a:pt x="300" y="572"/>
                    </a:cubicBezTo>
                    <a:lnTo>
                      <a:pt x="300" y="566"/>
                    </a:lnTo>
                    <a:lnTo>
                      <a:pt x="300" y="560"/>
                    </a:lnTo>
                    <a:cubicBezTo>
                      <a:pt x="303" y="549"/>
                      <a:pt x="303" y="537"/>
                      <a:pt x="303" y="523"/>
                    </a:cubicBezTo>
                    <a:cubicBezTo>
                      <a:pt x="303" y="520"/>
                      <a:pt x="306" y="506"/>
                      <a:pt x="306" y="500"/>
                    </a:cubicBezTo>
                    <a:cubicBezTo>
                      <a:pt x="311" y="491"/>
                      <a:pt x="314" y="488"/>
                      <a:pt x="314" y="480"/>
                    </a:cubicBezTo>
                    <a:cubicBezTo>
                      <a:pt x="317" y="471"/>
                      <a:pt x="326" y="460"/>
                      <a:pt x="329" y="448"/>
                    </a:cubicBezTo>
                    <a:cubicBezTo>
                      <a:pt x="331" y="442"/>
                      <a:pt x="334" y="437"/>
                      <a:pt x="340" y="434"/>
                    </a:cubicBezTo>
                    <a:cubicBezTo>
                      <a:pt x="349" y="416"/>
                      <a:pt x="360" y="402"/>
                      <a:pt x="375" y="385"/>
                    </a:cubicBezTo>
                    <a:lnTo>
                      <a:pt x="398" y="362"/>
                    </a:lnTo>
                    <a:lnTo>
                      <a:pt x="401" y="359"/>
                    </a:lnTo>
                    <a:cubicBezTo>
                      <a:pt x="415" y="347"/>
                      <a:pt x="432" y="336"/>
                      <a:pt x="447" y="327"/>
                    </a:cubicBezTo>
                    <a:cubicBezTo>
                      <a:pt x="447" y="321"/>
                      <a:pt x="450" y="321"/>
                      <a:pt x="450" y="321"/>
                    </a:cubicBezTo>
                    <a:cubicBezTo>
                      <a:pt x="458" y="318"/>
                      <a:pt x="470" y="315"/>
                      <a:pt x="476" y="313"/>
                    </a:cubicBezTo>
                    <a:cubicBezTo>
                      <a:pt x="478" y="313"/>
                      <a:pt x="504" y="301"/>
                      <a:pt x="519" y="298"/>
                    </a:cubicBezTo>
                    <a:lnTo>
                      <a:pt x="525" y="298"/>
                    </a:lnTo>
                    <a:cubicBezTo>
                      <a:pt x="539" y="298"/>
                      <a:pt x="548" y="292"/>
                      <a:pt x="559" y="292"/>
                    </a:cubicBezTo>
                    <a:close/>
                    <a:moveTo>
                      <a:pt x="595" y="1"/>
                    </a:moveTo>
                    <a:cubicBezTo>
                      <a:pt x="495" y="1"/>
                      <a:pt x="394" y="26"/>
                      <a:pt x="303" y="79"/>
                    </a:cubicBezTo>
                    <a:cubicBezTo>
                      <a:pt x="196" y="143"/>
                      <a:pt x="112" y="243"/>
                      <a:pt x="58" y="353"/>
                    </a:cubicBezTo>
                    <a:cubicBezTo>
                      <a:pt x="0" y="477"/>
                      <a:pt x="0" y="627"/>
                      <a:pt x="37" y="756"/>
                    </a:cubicBezTo>
                    <a:cubicBezTo>
                      <a:pt x="86" y="967"/>
                      <a:pt x="285" y="1134"/>
                      <a:pt x="504" y="1166"/>
                    </a:cubicBezTo>
                    <a:cubicBezTo>
                      <a:pt x="535" y="1170"/>
                      <a:pt x="565" y="1173"/>
                      <a:pt x="595" y="1173"/>
                    </a:cubicBezTo>
                    <a:cubicBezTo>
                      <a:pt x="836" y="1173"/>
                      <a:pt x="1050" y="1022"/>
                      <a:pt x="1150" y="794"/>
                    </a:cubicBezTo>
                    <a:lnTo>
                      <a:pt x="1162" y="762"/>
                    </a:lnTo>
                    <a:cubicBezTo>
                      <a:pt x="1162" y="759"/>
                      <a:pt x="1164" y="754"/>
                      <a:pt x="1164" y="751"/>
                    </a:cubicBezTo>
                    <a:cubicBezTo>
                      <a:pt x="1219" y="517"/>
                      <a:pt x="1147" y="258"/>
                      <a:pt x="948" y="117"/>
                    </a:cubicBezTo>
                    <a:cubicBezTo>
                      <a:pt x="843" y="40"/>
                      <a:pt x="719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5" name="Google Shape;1305;p35"/>
            <p:cNvSpPr/>
            <p:nvPr/>
          </p:nvSpPr>
          <p:spPr>
            <a:xfrm>
              <a:off x="4249325" y="2401575"/>
              <a:ext cx="14150" cy="14425"/>
            </a:xfrm>
            <a:custGeom>
              <a:avLst/>
              <a:gdLst/>
              <a:ahLst/>
              <a:cxnLst/>
              <a:rect l="l" t="t" r="r" b="b"/>
              <a:pathLst>
                <a:path w="566" h="577" extrusionOk="0">
                  <a:moveTo>
                    <a:pt x="260" y="0"/>
                  </a:moveTo>
                  <a:cubicBezTo>
                    <a:pt x="249" y="0"/>
                    <a:pt x="243" y="6"/>
                    <a:pt x="228" y="6"/>
                  </a:cubicBezTo>
                  <a:lnTo>
                    <a:pt x="220" y="6"/>
                  </a:lnTo>
                  <a:cubicBezTo>
                    <a:pt x="205" y="9"/>
                    <a:pt x="179" y="21"/>
                    <a:pt x="176" y="21"/>
                  </a:cubicBezTo>
                  <a:cubicBezTo>
                    <a:pt x="171" y="23"/>
                    <a:pt x="159" y="26"/>
                    <a:pt x="153" y="29"/>
                  </a:cubicBezTo>
                  <a:cubicBezTo>
                    <a:pt x="153" y="29"/>
                    <a:pt x="148" y="29"/>
                    <a:pt x="148" y="35"/>
                  </a:cubicBezTo>
                  <a:cubicBezTo>
                    <a:pt x="133" y="44"/>
                    <a:pt x="116" y="55"/>
                    <a:pt x="102" y="67"/>
                  </a:cubicBezTo>
                  <a:lnTo>
                    <a:pt x="99" y="70"/>
                  </a:lnTo>
                  <a:lnTo>
                    <a:pt x="76" y="93"/>
                  </a:lnTo>
                  <a:cubicBezTo>
                    <a:pt x="61" y="110"/>
                    <a:pt x="53" y="124"/>
                    <a:pt x="41" y="142"/>
                  </a:cubicBezTo>
                  <a:cubicBezTo>
                    <a:pt x="35" y="145"/>
                    <a:pt x="32" y="150"/>
                    <a:pt x="29" y="156"/>
                  </a:cubicBezTo>
                  <a:cubicBezTo>
                    <a:pt x="27" y="168"/>
                    <a:pt x="18" y="179"/>
                    <a:pt x="15" y="188"/>
                  </a:cubicBezTo>
                  <a:cubicBezTo>
                    <a:pt x="15" y="196"/>
                    <a:pt x="12" y="199"/>
                    <a:pt x="9" y="208"/>
                  </a:cubicBezTo>
                  <a:cubicBezTo>
                    <a:pt x="9" y="214"/>
                    <a:pt x="4" y="228"/>
                    <a:pt x="4" y="231"/>
                  </a:cubicBezTo>
                  <a:cubicBezTo>
                    <a:pt x="4" y="245"/>
                    <a:pt x="4" y="257"/>
                    <a:pt x="1" y="268"/>
                  </a:cubicBezTo>
                  <a:lnTo>
                    <a:pt x="1" y="274"/>
                  </a:lnTo>
                  <a:lnTo>
                    <a:pt x="1" y="280"/>
                  </a:lnTo>
                  <a:cubicBezTo>
                    <a:pt x="1" y="300"/>
                    <a:pt x="1" y="323"/>
                    <a:pt x="4" y="341"/>
                  </a:cubicBezTo>
                  <a:cubicBezTo>
                    <a:pt x="4" y="343"/>
                    <a:pt x="9" y="352"/>
                    <a:pt x="9" y="358"/>
                  </a:cubicBezTo>
                  <a:cubicBezTo>
                    <a:pt x="9" y="366"/>
                    <a:pt x="12" y="369"/>
                    <a:pt x="12" y="375"/>
                  </a:cubicBezTo>
                  <a:cubicBezTo>
                    <a:pt x="18" y="390"/>
                    <a:pt x="27" y="410"/>
                    <a:pt x="32" y="427"/>
                  </a:cubicBezTo>
                  <a:cubicBezTo>
                    <a:pt x="32" y="430"/>
                    <a:pt x="32" y="433"/>
                    <a:pt x="35" y="433"/>
                  </a:cubicBezTo>
                  <a:cubicBezTo>
                    <a:pt x="44" y="441"/>
                    <a:pt x="53" y="453"/>
                    <a:pt x="55" y="459"/>
                  </a:cubicBezTo>
                  <a:cubicBezTo>
                    <a:pt x="58" y="467"/>
                    <a:pt x="67" y="473"/>
                    <a:pt x="70" y="482"/>
                  </a:cubicBezTo>
                  <a:cubicBezTo>
                    <a:pt x="84" y="487"/>
                    <a:pt x="93" y="505"/>
                    <a:pt x="107" y="516"/>
                  </a:cubicBezTo>
                  <a:cubicBezTo>
                    <a:pt x="113" y="525"/>
                    <a:pt x="119" y="528"/>
                    <a:pt x="116" y="528"/>
                  </a:cubicBezTo>
                  <a:cubicBezTo>
                    <a:pt x="133" y="539"/>
                    <a:pt x="148" y="548"/>
                    <a:pt x="165" y="557"/>
                  </a:cubicBezTo>
                  <a:cubicBezTo>
                    <a:pt x="174" y="560"/>
                    <a:pt x="179" y="560"/>
                    <a:pt x="188" y="562"/>
                  </a:cubicBezTo>
                  <a:cubicBezTo>
                    <a:pt x="205" y="571"/>
                    <a:pt x="228" y="574"/>
                    <a:pt x="246" y="577"/>
                  </a:cubicBezTo>
                  <a:lnTo>
                    <a:pt x="266" y="577"/>
                  </a:lnTo>
                  <a:cubicBezTo>
                    <a:pt x="289" y="577"/>
                    <a:pt x="309" y="577"/>
                    <a:pt x="329" y="574"/>
                  </a:cubicBezTo>
                  <a:lnTo>
                    <a:pt x="335" y="574"/>
                  </a:lnTo>
                  <a:cubicBezTo>
                    <a:pt x="338" y="574"/>
                    <a:pt x="346" y="571"/>
                    <a:pt x="352" y="571"/>
                  </a:cubicBezTo>
                  <a:cubicBezTo>
                    <a:pt x="358" y="571"/>
                    <a:pt x="387" y="560"/>
                    <a:pt x="404" y="554"/>
                  </a:cubicBezTo>
                  <a:cubicBezTo>
                    <a:pt x="407" y="554"/>
                    <a:pt x="407" y="554"/>
                    <a:pt x="410" y="548"/>
                  </a:cubicBezTo>
                  <a:cubicBezTo>
                    <a:pt x="419" y="545"/>
                    <a:pt x="424" y="539"/>
                    <a:pt x="433" y="534"/>
                  </a:cubicBezTo>
                  <a:cubicBezTo>
                    <a:pt x="444" y="528"/>
                    <a:pt x="450" y="519"/>
                    <a:pt x="462" y="513"/>
                  </a:cubicBezTo>
                  <a:cubicBezTo>
                    <a:pt x="473" y="499"/>
                    <a:pt x="488" y="485"/>
                    <a:pt x="502" y="470"/>
                  </a:cubicBezTo>
                  <a:cubicBezTo>
                    <a:pt x="508" y="462"/>
                    <a:pt x="517" y="447"/>
                    <a:pt x="522" y="441"/>
                  </a:cubicBezTo>
                  <a:cubicBezTo>
                    <a:pt x="525" y="438"/>
                    <a:pt x="525" y="438"/>
                    <a:pt x="525" y="433"/>
                  </a:cubicBezTo>
                  <a:cubicBezTo>
                    <a:pt x="537" y="415"/>
                    <a:pt x="548" y="398"/>
                    <a:pt x="554" y="381"/>
                  </a:cubicBezTo>
                  <a:cubicBezTo>
                    <a:pt x="560" y="355"/>
                    <a:pt x="563" y="332"/>
                    <a:pt x="566" y="309"/>
                  </a:cubicBezTo>
                  <a:lnTo>
                    <a:pt x="566" y="294"/>
                  </a:lnTo>
                  <a:cubicBezTo>
                    <a:pt x="566" y="283"/>
                    <a:pt x="566" y="268"/>
                    <a:pt x="563" y="254"/>
                  </a:cubicBezTo>
                  <a:cubicBezTo>
                    <a:pt x="563" y="243"/>
                    <a:pt x="560" y="237"/>
                    <a:pt x="560" y="225"/>
                  </a:cubicBezTo>
                  <a:cubicBezTo>
                    <a:pt x="554" y="219"/>
                    <a:pt x="554" y="217"/>
                    <a:pt x="554" y="214"/>
                  </a:cubicBezTo>
                  <a:cubicBezTo>
                    <a:pt x="551" y="196"/>
                    <a:pt x="534" y="168"/>
                    <a:pt x="534" y="153"/>
                  </a:cubicBezTo>
                  <a:cubicBezTo>
                    <a:pt x="537" y="150"/>
                    <a:pt x="534" y="150"/>
                    <a:pt x="534" y="150"/>
                  </a:cubicBezTo>
                  <a:cubicBezTo>
                    <a:pt x="525" y="139"/>
                    <a:pt x="522" y="130"/>
                    <a:pt x="517" y="121"/>
                  </a:cubicBezTo>
                  <a:cubicBezTo>
                    <a:pt x="511" y="113"/>
                    <a:pt x="505" y="101"/>
                    <a:pt x="496" y="96"/>
                  </a:cubicBezTo>
                  <a:cubicBezTo>
                    <a:pt x="482" y="81"/>
                    <a:pt x="465" y="67"/>
                    <a:pt x="447" y="52"/>
                  </a:cubicBezTo>
                  <a:lnTo>
                    <a:pt x="444" y="52"/>
                  </a:lnTo>
                  <a:cubicBezTo>
                    <a:pt x="433" y="44"/>
                    <a:pt x="424" y="41"/>
                    <a:pt x="419" y="38"/>
                  </a:cubicBezTo>
                  <a:cubicBezTo>
                    <a:pt x="404" y="29"/>
                    <a:pt x="387" y="23"/>
                    <a:pt x="367" y="15"/>
                  </a:cubicBezTo>
                  <a:cubicBezTo>
                    <a:pt x="358" y="12"/>
                    <a:pt x="346" y="12"/>
                    <a:pt x="338" y="9"/>
                  </a:cubicBezTo>
                  <a:cubicBezTo>
                    <a:pt x="323" y="6"/>
                    <a:pt x="303" y="6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4268550" y="2375750"/>
              <a:ext cx="10350" cy="7400"/>
            </a:xfrm>
            <a:custGeom>
              <a:avLst/>
              <a:gdLst/>
              <a:ahLst/>
              <a:cxnLst/>
              <a:rect l="l" t="t" r="r" b="b"/>
              <a:pathLst>
                <a:path w="414" h="296" extrusionOk="0">
                  <a:moveTo>
                    <a:pt x="201" y="0"/>
                  </a:moveTo>
                  <a:cubicBezTo>
                    <a:pt x="165" y="0"/>
                    <a:pt x="128" y="15"/>
                    <a:pt x="96" y="51"/>
                  </a:cubicBezTo>
                  <a:cubicBezTo>
                    <a:pt x="1" y="159"/>
                    <a:pt x="107" y="296"/>
                    <a:pt x="216" y="296"/>
                  </a:cubicBezTo>
                  <a:cubicBezTo>
                    <a:pt x="252" y="296"/>
                    <a:pt x="288" y="281"/>
                    <a:pt x="318" y="247"/>
                  </a:cubicBezTo>
                  <a:cubicBezTo>
                    <a:pt x="414" y="138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4273025" y="2418425"/>
              <a:ext cx="8325" cy="8200"/>
            </a:xfrm>
            <a:custGeom>
              <a:avLst/>
              <a:gdLst/>
              <a:ahLst/>
              <a:cxnLst/>
              <a:rect l="l" t="t" r="r" b="b"/>
              <a:pathLst>
                <a:path w="333" h="328" extrusionOk="0">
                  <a:moveTo>
                    <a:pt x="185" y="0"/>
                  </a:moveTo>
                  <a:cubicBezTo>
                    <a:pt x="181" y="0"/>
                    <a:pt x="176" y="0"/>
                    <a:pt x="171" y="1"/>
                  </a:cubicBezTo>
                  <a:cubicBezTo>
                    <a:pt x="159" y="4"/>
                    <a:pt x="145" y="4"/>
                    <a:pt x="133" y="9"/>
                  </a:cubicBezTo>
                  <a:cubicBezTo>
                    <a:pt x="107" y="15"/>
                    <a:pt x="87" y="30"/>
                    <a:pt x="70" y="50"/>
                  </a:cubicBezTo>
                  <a:lnTo>
                    <a:pt x="41" y="84"/>
                  </a:lnTo>
                  <a:cubicBezTo>
                    <a:pt x="24" y="99"/>
                    <a:pt x="15" y="116"/>
                    <a:pt x="9" y="133"/>
                  </a:cubicBezTo>
                  <a:cubicBezTo>
                    <a:pt x="4" y="148"/>
                    <a:pt x="1" y="171"/>
                    <a:pt x="4" y="188"/>
                  </a:cubicBezTo>
                  <a:cubicBezTo>
                    <a:pt x="7" y="211"/>
                    <a:pt x="9" y="226"/>
                    <a:pt x="21" y="243"/>
                  </a:cubicBezTo>
                  <a:cubicBezTo>
                    <a:pt x="24" y="260"/>
                    <a:pt x="41" y="275"/>
                    <a:pt x="56" y="289"/>
                  </a:cubicBezTo>
                  <a:lnTo>
                    <a:pt x="87" y="312"/>
                  </a:lnTo>
                  <a:cubicBezTo>
                    <a:pt x="110" y="320"/>
                    <a:pt x="128" y="327"/>
                    <a:pt x="151" y="327"/>
                  </a:cubicBezTo>
                  <a:cubicBezTo>
                    <a:pt x="155" y="327"/>
                    <a:pt x="158" y="327"/>
                    <a:pt x="162" y="327"/>
                  </a:cubicBezTo>
                  <a:cubicBezTo>
                    <a:pt x="174" y="321"/>
                    <a:pt x="188" y="321"/>
                    <a:pt x="200" y="318"/>
                  </a:cubicBezTo>
                  <a:cubicBezTo>
                    <a:pt x="223" y="312"/>
                    <a:pt x="246" y="298"/>
                    <a:pt x="263" y="275"/>
                  </a:cubicBezTo>
                  <a:lnTo>
                    <a:pt x="292" y="243"/>
                  </a:lnTo>
                  <a:cubicBezTo>
                    <a:pt x="306" y="229"/>
                    <a:pt x="318" y="211"/>
                    <a:pt x="321" y="191"/>
                  </a:cubicBezTo>
                  <a:cubicBezTo>
                    <a:pt x="329" y="177"/>
                    <a:pt x="332" y="156"/>
                    <a:pt x="329" y="139"/>
                  </a:cubicBezTo>
                  <a:cubicBezTo>
                    <a:pt x="329" y="119"/>
                    <a:pt x="324" y="102"/>
                    <a:pt x="315" y="84"/>
                  </a:cubicBezTo>
                  <a:cubicBezTo>
                    <a:pt x="306" y="67"/>
                    <a:pt x="292" y="53"/>
                    <a:pt x="278" y="38"/>
                  </a:cubicBezTo>
                  <a:lnTo>
                    <a:pt x="246" y="15"/>
                  </a:lnTo>
                  <a:cubicBezTo>
                    <a:pt x="224" y="6"/>
                    <a:pt x="207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4328875" y="2406525"/>
              <a:ext cx="9825" cy="7550"/>
            </a:xfrm>
            <a:custGeom>
              <a:avLst/>
              <a:gdLst/>
              <a:ahLst/>
              <a:cxnLst/>
              <a:rect l="l" t="t" r="r" b="b"/>
              <a:pathLst>
                <a:path w="393" h="302" extrusionOk="0">
                  <a:moveTo>
                    <a:pt x="244" y="1"/>
                  </a:moveTo>
                  <a:cubicBezTo>
                    <a:pt x="240" y="1"/>
                    <a:pt x="236" y="1"/>
                    <a:pt x="231" y="1"/>
                  </a:cubicBezTo>
                  <a:cubicBezTo>
                    <a:pt x="202" y="1"/>
                    <a:pt x="171" y="1"/>
                    <a:pt x="142" y="4"/>
                  </a:cubicBezTo>
                  <a:cubicBezTo>
                    <a:pt x="119" y="7"/>
                    <a:pt x="104" y="13"/>
                    <a:pt x="87" y="21"/>
                  </a:cubicBezTo>
                  <a:cubicBezTo>
                    <a:pt x="70" y="30"/>
                    <a:pt x="49" y="42"/>
                    <a:pt x="41" y="59"/>
                  </a:cubicBezTo>
                  <a:cubicBezTo>
                    <a:pt x="26" y="73"/>
                    <a:pt x="15" y="88"/>
                    <a:pt x="12" y="111"/>
                  </a:cubicBezTo>
                  <a:cubicBezTo>
                    <a:pt x="3" y="125"/>
                    <a:pt x="0" y="145"/>
                    <a:pt x="3" y="163"/>
                  </a:cubicBezTo>
                  <a:cubicBezTo>
                    <a:pt x="6" y="174"/>
                    <a:pt x="12" y="189"/>
                    <a:pt x="12" y="200"/>
                  </a:cubicBezTo>
                  <a:cubicBezTo>
                    <a:pt x="18" y="226"/>
                    <a:pt x="32" y="246"/>
                    <a:pt x="55" y="264"/>
                  </a:cubicBezTo>
                  <a:lnTo>
                    <a:pt x="87" y="287"/>
                  </a:lnTo>
                  <a:cubicBezTo>
                    <a:pt x="108" y="296"/>
                    <a:pt x="126" y="302"/>
                    <a:pt x="148" y="302"/>
                  </a:cubicBezTo>
                  <a:cubicBezTo>
                    <a:pt x="152" y="302"/>
                    <a:pt x="157" y="302"/>
                    <a:pt x="162" y="301"/>
                  </a:cubicBezTo>
                  <a:cubicBezTo>
                    <a:pt x="191" y="298"/>
                    <a:pt x="222" y="298"/>
                    <a:pt x="251" y="292"/>
                  </a:cubicBezTo>
                  <a:cubicBezTo>
                    <a:pt x="274" y="292"/>
                    <a:pt x="292" y="289"/>
                    <a:pt x="306" y="278"/>
                  </a:cubicBezTo>
                  <a:cubicBezTo>
                    <a:pt x="323" y="272"/>
                    <a:pt x="343" y="261"/>
                    <a:pt x="352" y="243"/>
                  </a:cubicBezTo>
                  <a:cubicBezTo>
                    <a:pt x="367" y="229"/>
                    <a:pt x="378" y="215"/>
                    <a:pt x="381" y="192"/>
                  </a:cubicBezTo>
                  <a:cubicBezTo>
                    <a:pt x="390" y="177"/>
                    <a:pt x="392" y="157"/>
                    <a:pt x="390" y="140"/>
                  </a:cubicBezTo>
                  <a:cubicBezTo>
                    <a:pt x="387" y="128"/>
                    <a:pt x="387" y="114"/>
                    <a:pt x="381" y="102"/>
                  </a:cubicBezTo>
                  <a:cubicBezTo>
                    <a:pt x="375" y="76"/>
                    <a:pt x="358" y="56"/>
                    <a:pt x="338" y="39"/>
                  </a:cubicBezTo>
                  <a:lnTo>
                    <a:pt x="306" y="16"/>
                  </a:lnTo>
                  <a:cubicBezTo>
                    <a:pt x="284" y="6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4377575" y="2464125"/>
              <a:ext cx="10475" cy="7600"/>
            </a:xfrm>
            <a:custGeom>
              <a:avLst/>
              <a:gdLst/>
              <a:ahLst/>
              <a:cxnLst/>
              <a:rect l="l" t="t" r="r" b="b"/>
              <a:pathLst>
                <a:path w="419" h="304" extrusionOk="0">
                  <a:moveTo>
                    <a:pt x="260" y="0"/>
                  </a:moveTo>
                  <a:lnTo>
                    <a:pt x="142" y="9"/>
                  </a:lnTo>
                  <a:cubicBezTo>
                    <a:pt x="125" y="9"/>
                    <a:pt x="105" y="15"/>
                    <a:pt x="87" y="23"/>
                  </a:cubicBezTo>
                  <a:cubicBezTo>
                    <a:pt x="70" y="32"/>
                    <a:pt x="56" y="46"/>
                    <a:pt x="41" y="61"/>
                  </a:cubicBezTo>
                  <a:cubicBezTo>
                    <a:pt x="27" y="75"/>
                    <a:pt x="15" y="92"/>
                    <a:pt x="12" y="112"/>
                  </a:cubicBezTo>
                  <a:cubicBezTo>
                    <a:pt x="4" y="130"/>
                    <a:pt x="1" y="150"/>
                    <a:pt x="4" y="167"/>
                  </a:cubicBezTo>
                  <a:cubicBezTo>
                    <a:pt x="9" y="179"/>
                    <a:pt x="9" y="193"/>
                    <a:pt x="12" y="205"/>
                  </a:cubicBezTo>
                  <a:cubicBezTo>
                    <a:pt x="18" y="231"/>
                    <a:pt x="32" y="251"/>
                    <a:pt x="56" y="271"/>
                  </a:cubicBezTo>
                  <a:cubicBezTo>
                    <a:pt x="67" y="277"/>
                    <a:pt x="76" y="288"/>
                    <a:pt x="87" y="288"/>
                  </a:cubicBezTo>
                  <a:cubicBezTo>
                    <a:pt x="110" y="296"/>
                    <a:pt x="132" y="303"/>
                    <a:pt x="153" y="303"/>
                  </a:cubicBezTo>
                  <a:cubicBezTo>
                    <a:pt x="156" y="303"/>
                    <a:pt x="159" y="303"/>
                    <a:pt x="162" y="303"/>
                  </a:cubicBezTo>
                  <a:cubicBezTo>
                    <a:pt x="203" y="297"/>
                    <a:pt x="243" y="297"/>
                    <a:pt x="283" y="294"/>
                  </a:cubicBezTo>
                  <a:cubicBezTo>
                    <a:pt x="301" y="294"/>
                    <a:pt x="318" y="291"/>
                    <a:pt x="335" y="280"/>
                  </a:cubicBezTo>
                  <a:cubicBezTo>
                    <a:pt x="355" y="274"/>
                    <a:pt x="373" y="262"/>
                    <a:pt x="384" y="245"/>
                  </a:cubicBezTo>
                  <a:cubicBezTo>
                    <a:pt x="399" y="231"/>
                    <a:pt x="407" y="210"/>
                    <a:pt x="413" y="193"/>
                  </a:cubicBezTo>
                  <a:cubicBezTo>
                    <a:pt x="419" y="176"/>
                    <a:pt x="419" y="159"/>
                    <a:pt x="419" y="136"/>
                  </a:cubicBezTo>
                  <a:lnTo>
                    <a:pt x="413" y="101"/>
                  </a:lnTo>
                  <a:cubicBezTo>
                    <a:pt x="401" y="75"/>
                    <a:pt x="390" y="52"/>
                    <a:pt x="370" y="35"/>
                  </a:cubicBezTo>
                  <a:lnTo>
                    <a:pt x="335" y="15"/>
                  </a:lnTo>
                  <a:cubicBezTo>
                    <a:pt x="312" y="3"/>
                    <a:pt x="286" y="0"/>
                    <a:pt x="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35"/>
          <p:cNvGrpSpPr/>
          <p:nvPr/>
        </p:nvGrpSpPr>
        <p:grpSpPr>
          <a:xfrm rot="3067329" flipH="1">
            <a:off x="4193065" y="4968268"/>
            <a:ext cx="757827" cy="699033"/>
            <a:chOff x="3711725" y="970325"/>
            <a:chExt cx="207250" cy="191175"/>
          </a:xfrm>
        </p:grpSpPr>
        <p:sp>
          <p:nvSpPr>
            <p:cNvPr id="1311" name="Google Shape;1311;p35"/>
            <p:cNvSpPr/>
            <p:nvPr/>
          </p:nvSpPr>
          <p:spPr>
            <a:xfrm>
              <a:off x="3711725" y="979775"/>
              <a:ext cx="192175" cy="173075"/>
            </a:xfrm>
            <a:custGeom>
              <a:avLst/>
              <a:gdLst/>
              <a:ahLst/>
              <a:cxnLst/>
              <a:rect l="l" t="t" r="r" b="b"/>
              <a:pathLst>
                <a:path w="7687" h="6923" extrusionOk="0">
                  <a:moveTo>
                    <a:pt x="2571" y="1057"/>
                  </a:moveTo>
                  <a:cubicBezTo>
                    <a:pt x="2671" y="1057"/>
                    <a:pt x="2767" y="1132"/>
                    <a:pt x="2741" y="1283"/>
                  </a:cubicBezTo>
                  <a:cubicBezTo>
                    <a:pt x="2751" y="1432"/>
                    <a:pt x="2646" y="1508"/>
                    <a:pt x="2546" y="1508"/>
                  </a:cubicBezTo>
                  <a:cubicBezTo>
                    <a:pt x="2446" y="1508"/>
                    <a:pt x="2351" y="1434"/>
                    <a:pt x="2375" y="1283"/>
                  </a:cubicBezTo>
                  <a:cubicBezTo>
                    <a:pt x="2365" y="1133"/>
                    <a:pt x="2470" y="1057"/>
                    <a:pt x="2571" y="1057"/>
                  </a:cubicBezTo>
                  <a:close/>
                  <a:moveTo>
                    <a:pt x="5790" y="1388"/>
                  </a:moveTo>
                  <a:cubicBezTo>
                    <a:pt x="5941" y="1388"/>
                    <a:pt x="6129" y="1539"/>
                    <a:pt x="6090" y="1689"/>
                  </a:cubicBezTo>
                  <a:cubicBezTo>
                    <a:pt x="6062" y="1780"/>
                    <a:pt x="5996" y="1816"/>
                    <a:pt x="5922" y="1816"/>
                  </a:cubicBezTo>
                  <a:cubicBezTo>
                    <a:pt x="5771" y="1816"/>
                    <a:pt x="5587" y="1666"/>
                    <a:pt x="5626" y="1514"/>
                  </a:cubicBezTo>
                  <a:cubicBezTo>
                    <a:pt x="5652" y="1424"/>
                    <a:pt x="5717" y="1388"/>
                    <a:pt x="5790" y="1388"/>
                  </a:cubicBezTo>
                  <a:close/>
                  <a:moveTo>
                    <a:pt x="4076" y="1018"/>
                  </a:moveTo>
                  <a:cubicBezTo>
                    <a:pt x="4730" y="1018"/>
                    <a:pt x="5197" y="1962"/>
                    <a:pt x="4490" y="2433"/>
                  </a:cubicBezTo>
                  <a:cubicBezTo>
                    <a:pt x="4351" y="2519"/>
                    <a:pt x="4211" y="2556"/>
                    <a:pt x="4080" y="2556"/>
                  </a:cubicBezTo>
                  <a:cubicBezTo>
                    <a:pt x="3437" y="2556"/>
                    <a:pt x="2986" y="1662"/>
                    <a:pt x="3620" y="1176"/>
                  </a:cubicBezTo>
                  <a:cubicBezTo>
                    <a:pt x="3774" y="1066"/>
                    <a:pt x="3930" y="1018"/>
                    <a:pt x="4076" y="1018"/>
                  </a:cubicBezTo>
                  <a:close/>
                  <a:moveTo>
                    <a:pt x="4921" y="3247"/>
                  </a:moveTo>
                  <a:cubicBezTo>
                    <a:pt x="5030" y="3247"/>
                    <a:pt x="5143" y="3344"/>
                    <a:pt x="5110" y="3502"/>
                  </a:cubicBezTo>
                  <a:cubicBezTo>
                    <a:pt x="5098" y="3626"/>
                    <a:pt x="5019" y="3680"/>
                    <a:pt x="4938" y="3680"/>
                  </a:cubicBezTo>
                  <a:cubicBezTo>
                    <a:pt x="4829" y="3680"/>
                    <a:pt x="4715" y="3583"/>
                    <a:pt x="4750" y="3425"/>
                  </a:cubicBezTo>
                  <a:cubicBezTo>
                    <a:pt x="4762" y="3301"/>
                    <a:pt x="4840" y="3247"/>
                    <a:pt x="4921" y="3247"/>
                  </a:cubicBezTo>
                  <a:close/>
                  <a:moveTo>
                    <a:pt x="3081" y="3067"/>
                  </a:moveTo>
                  <a:cubicBezTo>
                    <a:pt x="3990" y="3067"/>
                    <a:pt x="4432" y="4266"/>
                    <a:pt x="3813" y="5024"/>
                  </a:cubicBezTo>
                  <a:cubicBezTo>
                    <a:pt x="3528" y="5298"/>
                    <a:pt x="3243" y="5411"/>
                    <a:pt x="2984" y="5411"/>
                  </a:cubicBezTo>
                  <a:cubicBezTo>
                    <a:pt x="2005" y="5411"/>
                    <a:pt x="1411" y="3787"/>
                    <a:pt x="2672" y="3142"/>
                  </a:cubicBezTo>
                  <a:cubicBezTo>
                    <a:pt x="2816" y="3090"/>
                    <a:pt x="2953" y="3067"/>
                    <a:pt x="3081" y="3067"/>
                  </a:cubicBezTo>
                  <a:close/>
                  <a:moveTo>
                    <a:pt x="5543" y="0"/>
                  </a:moveTo>
                  <a:cubicBezTo>
                    <a:pt x="5533" y="0"/>
                    <a:pt x="5523" y="0"/>
                    <a:pt x="5514" y="1"/>
                  </a:cubicBezTo>
                  <a:cubicBezTo>
                    <a:pt x="5512" y="1"/>
                    <a:pt x="5511" y="1"/>
                    <a:pt x="5510" y="1"/>
                  </a:cubicBezTo>
                  <a:cubicBezTo>
                    <a:pt x="4988" y="1"/>
                    <a:pt x="4478" y="460"/>
                    <a:pt x="3976" y="460"/>
                  </a:cubicBezTo>
                  <a:cubicBezTo>
                    <a:pt x="3811" y="460"/>
                    <a:pt x="3648" y="411"/>
                    <a:pt x="3485" y="280"/>
                  </a:cubicBezTo>
                  <a:cubicBezTo>
                    <a:pt x="3203" y="117"/>
                    <a:pt x="2876" y="31"/>
                    <a:pt x="2555" y="31"/>
                  </a:cubicBezTo>
                  <a:cubicBezTo>
                    <a:pt x="2035" y="31"/>
                    <a:pt x="1532" y="259"/>
                    <a:pt x="1268" y="761"/>
                  </a:cubicBezTo>
                  <a:cubicBezTo>
                    <a:pt x="726" y="1689"/>
                    <a:pt x="1796" y="2456"/>
                    <a:pt x="1237" y="3427"/>
                  </a:cubicBezTo>
                  <a:cubicBezTo>
                    <a:pt x="0" y="5782"/>
                    <a:pt x="1484" y="4935"/>
                    <a:pt x="2176" y="5926"/>
                  </a:cubicBezTo>
                  <a:cubicBezTo>
                    <a:pt x="2422" y="6600"/>
                    <a:pt x="2890" y="6922"/>
                    <a:pt x="3370" y="6922"/>
                  </a:cubicBezTo>
                  <a:cubicBezTo>
                    <a:pt x="3848" y="6922"/>
                    <a:pt x="4337" y="6603"/>
                    <a:pt x="4632" y="5992"/>
                  </a:cubicBezTo>
                  <a:cubicBezTo>
                    <a:pt x="4776" y="5664"/>
                    <a:pt x="4764" y="5304"/>
                    <a:pt x="4865" y="4964"/>
                  </a:cubicBezTo>
                  <a:cubicBezTo>
                    <a:pt x="4949" y="4687"/>
                    <a:pt x="5093" y="4436"/>
                    <a:pt x="5315" y="4252"/>
                  </a:cubicBezTo>
                  <a:cubicBezTo>
                    <a:pt x="5871" y="3791"/>
                    <a:pt x="6684" y="3822"/>
                    <a:pt x="7226" y="3355"/>
                  </a:cubicBezTo>
                  <a:cubicBezTo>
                    <a:pt x="7491" y="3125"/>
                    <a:pt x="7687" y="2669"/>
                    <a:pt x="7381" y="2381"/>
                  </a:cubicBezTo>
                  <a:cubicBezTo>
                    <a:pt x="7122" y="2142"/>
                    <a:pt x="6741" y="2099"/>
                    <a:pt x="6554" y="1767"/>
                  </a:cubicBezTo>
                  <a:cubicBezTo>
                    <a:pt x="6341" y="1393"/>
                    <a:pt x="6537" y="969"/>
                    <a:pt x="6419" y="580"/>
                  </a:cubicBezTo>
                  <a:cubicBezTo>
                    <a:pt x="6306" y="212"/>
                    <a:pt x="5909" y="0"/>
                    <a:pt x="554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3830925" y="1060350"/>
              <a:ext cx="10725" cy="10825"/>
            </a:xfrm>
            <a:custGeom>
              <a:avLst/>
              <a:gdLst/>
              <a:ahLst/>
              <a:cxnLst/>
              <a:rect l="l" t="t" r="r" b="b"/>
              <a:pathLst>
                <a:path w="429" h="433" extrusionOk="0">
                  <a:moveTo>
                    <a:pt x="223" y="0"/>
                  </a:moveTo>
                  <a:cubicBezTo>
                    <a:pt x="114" y="0"/>
                    <a:pt x="0" y="97"/>
                    <a:pt x="35" y="255"/>
                  </a:cubicBezTo>
                  <a:cubicBezTo>
                    <a:pt x="47" y="379"/>
                    <a:pt x="125" y="433"/>
                    <a:pt x="206" y="433"/>
                  </a:cubicBezTo>
                  <a:cubicBezTo>
                    <a:pt x="315" y="433"/>
                    <a:pt x="428" y="336"/>
                    <a:pt x="395" y="178"/>
                  </a:cubicBezTo>
                  <a:cubicBezTo>
                    <a:pt x="383" y="54"/>
                    <a:pt x="304" y="0"/>
                    <a:pt x="22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3852725" y="1013850"/>
              <a:ext cx="13550" cy="10750"/>
            </a:xfrm>
            <a:custGeom>
              <a:avLst/>
              <a:gdLst/>
              <a:ahLst/>
              <a:cxnLst/>
              <a:rect l="l" t="t" r="r" b="b"/>
              <a:pathLst>
                <a:path w="542" h="430" extrusionOk="0">
                  <a:moveTo>
                    <a:pt x="203" y="1"/>
                  </a:moveTo>
                  <a:cubicBezTo>
                    <a:pt x="130" y="1"/>
                    <a:pt x="65" y="37"/>
                    <a:pt x="39" y="127"/>
                  </a:cubicBezTo>
                  <a:cubicBezTo>
                    <a:pt x="0" y="279"/>
                    <a:pt x="184" y="429"/>
                    <a:pt x="335" y="429"/>
                  </a:cubicBezTo>
                  <a:cubicBezTo>
                    <a:pt x="409" y="429"/>
                    <a:pt x="475" y="393"/>
                    <a:pt x="503" y="302"/>
                  </a:cubicBezTo>
                  <a:cubicBezTo>
                    <a:pt x="542" y="152"/>
                    <a:pt x="354" y="1"/>
                    <a:pt x="203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3770675" y="1005450"/>
              <a:ext cx="11275" cy="11575"/>
            </a:xfrm>
            <a:custGeom>
              <a:avLst/>
              <a:gdLst/>
              <a:ahLst/>
              <a:cxnLst/>
              <a:rect l="l" t="t" r="r" b="b"/>
              <a:pathLst>
                <a:path w="451" h="463" extrusionOk="0">
                  <a:moveTo>
                    <a:pt x="283" y="0"/>
                  </a:moveTo>
                  <a:cubicBezTo>
                    <a:pt x="152" y="0"/>
                    <a:pt x="1" y="159"/>
                    <a:pt x="93" y="373"/>
                  </a:cubicBezTo>
                  <a:cubicBezTo>
                    <a:pt x="132" y="436"/>
                    <a:pt x="186" y="462"/>
                    <a:pt x="240" y="462"/>
                  </a:cubicBezTo>
                  <a:cubicBezTo>
                    <a:pt x="346" y="462"/>
                    <a:pt x="450" y="362"/>
                    <a:pt x="439" y="232"/>
                  </a:cubicBezTo>
                  <a:cubicBezTo>
                    <a:pt x="445" y="68"/>
                    <a:pt x="36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3801375" y="1013900"/>
              <a:ext cx="21425" cy="20050"/>
            </a:xfrm>
            <a:custGeom>
              <a:avLst/>
              <a:gdLst/>
              <a:ahLst/>
              <a:cxnLst/>
              <a:rect l="l" t="t" r="r" b="b"/>
              <a:pathLst>
                <a:path w="857" h="802" extrusionOk="0">
                  <a:moveTo>
                    <a:pt x="456" y="0"/>
                  </a:moveTo>
                  <a:cubicBezTo>
                    <a:pt x="401" y="0"/>
                    <a:pt x="346" y="11"/>
                    <a:pt x="295" y="32"/>
                  </a:cubicBezTo>
                  <a:cubicBezTo>
                    <a:pt x="194" y="70"/>
                    <a:pt x="122" y="148"/>
                    <a:pt x="81" y="243"/>
                  </a:cubicBezTo>
                  <a:lnTo>
                    <a:pt x="81" y="237"/>
                  </a:lnTo>
                  <a:lnTo>
                    <a:pt x="81" y="237"/>
                  </a:lnTo>
                  <a:cubicBezTo>
                    <a:pt x="1" y="401"/>
                    <a:pt x="64" y="618"/>
                    <a:pt x="214" y="727"/>
                  </a:cubicBezTo>
                  <a:cubicBezTo>
                    <a:pt x="282" y="778"/>
                    <a:pt x="362" y="802"/>
                    <a:pt x="443" y="802"/>
                  </a:cubicBezTo>
                  <a:cubicBezTo>
                    <a:pt x="530" y="802"/>
                    <a:pt x="618" y="775"/>
                    <a:pt x="692" y="727"/>
                  </a:cubicBezTo>
                  <a:cubicBezTo>
                    <a:pt x="718" y="701"/>
                    <a:pt x="750" y="669"/>
                    <a:pt x="773" y="641"/>
                  </a:cubicBezTo>
                  <a:cubicBezTo>
                    <a:pt x="822" y="571"/>
                    <a:pt x="857" y="488"/>
                    <a:pt x="857" y="407"/>
                  </a:cubicBezTo>
                  <a:cubicBezTo>
                    <a:pt x="857" y="355"/>
                    <a:pt x="845" y="306"/>
                    <a:pt x="831" y="257"/>
                  </a:cubicBezTo>
                  <a:cubicBezTo>
                    <a:pt x="799" y="191"/>
                    <a:pt x="756" y="128"/>
                    <a:pt x="698" y="81"/>
                  </a:cubicBezTo>
                  <a:cubicBezTo>
                    <a:pt x="628" y="27"/>
                    <a:pt x="54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3760550" y="1065050"/>
              <a:ext cx="49250" cy="40275"/>
            </a:xfrm>
            <a:custGeom>
              <a:avLst/>
              <a:gdLst/>
              <a:ahLst/>
              <a:cxnLst/>
              <a:rect l="l" t="t" r="r" b="b"/>
              <a:pathLst>
                <a:path w="1970" h="1611" extrusionOk="0">
                  <a:moveTo>
                    <a:pt x="1126" y="0"/>
                  </a:moveTo>
                  <a:cubicBezTo>
                    <a:pt x="1009" y="0"/>
                    <a:pt x="880" y="31"/>
                    <a:pt x="741" y="99"/>
                  </a:cubicBezTo>
                  <a:cubicBezTo>
                    <a:pt x="1" y="627"/>
                    <a:pt x="430" y="1610"/>
                    <a:pt x="1038" y="1610"/>
                  </a:cubicBezTo>
                  <a:cubicBezTo>
                    <a:pt x="1225" y="1610"/>
                    <a:pt x="1430" y="1516"/>
                    <a:pt x="1622" y="1286"/>
                  </a:cubicBezTo>
                  <a:cubicBezTo>
                    <a:pt x="1970" y="729"/>
                    <a:pt x="1698" y="0"/>
                    <a:pt x="112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3711725" y="970325"/>
              <a:ext cx="207250" cy="191175"/>
            </a:xfrm>
            <a:custGeom>
              <a:avLst/>
              <a:gdLst/>
              <a:ahLst/>
              <a:cxnLst/>
              <a:rect l="l" t="t" r="r" b="b"/>
              <a:pathLst>
                <a:path w="8290" h="7647" extrusionOk="0">
                  <a:moveTo>
                    <a:pt x="5555" y="366"/>
                  </a:moveTo>
                  <a:cubicBezTo>
                    <a:pt x="5927" y="366"/>
                    <a:pt x="6318" y="578"/>
                    <a:pt x="6430" y="945"/>
                  </a:cubicBezTo>
                  <a:cubicBezTo>
                    <a:pt x="6549" y="1334"/>
                    <a:pt x="6356" y="1755"/>
                    <a:pt x="6569" y="2130"/>
                  </a:cubicBezTo>
                  <a:cubicBezTo>
                    <a:pt x="6756" y="2461"/>
                    <a:pt x="7134" y="2505"/>
                    <a:pt x="7393" y="2747"/>
                  </a:cubicBezTo>
                  <a:cubicBezTo>
                    <a:pt x="7696" y="3023"/>
                    <a:pt x="7500" y="3479"/>
                    <a:pt x="7235" y="3712"/>
                  </a:cubicBezTo>
                  <a:cubicBezTo>
                    <a:pt x="6491" y="4312"/>
                    <a:pt x="5131" y="4191"/>
                    <a:pt x="4874" y="5326"/>
                  </a:cubicBezTo>
                  <a:cubicBezTo>
                    <a:pt x="4773" y="5666"/>
                    <a:pt x="4782" y="6027"/>
                    <a:pt x="4641" y="6352"/>
                  </a:cubicBezTo>
                  <a:cubicBezTo>
                    <a:pt x="4413" y="6876"/>
                    <a:pt x="3910" y="7287"/>
                    <a:pt x="3361" y="7287"/>
                  </a:cubicBezTo>
                  <a:cubicBezTo>
                    <a:pt x="3194" y="7287"/>
                    <a:pt x="3023" y="7249"/>
                    <a:pt x="2854" y="7165"/>
                  </a:cubicBezTo>
                  <a:cubicBezTo>
                    <a:pt x="2122" y="6710"/>
                    <a:pt x="2439" y="6006"/>
                    <a:pt x="1323" y="5724"/>
                  </a:cubicBezTo>
                  <a:cubicBezTo>
                    <a:pt x="0" y="5237"/>
                    <a:pt x="1499" y="3917"/>
                    <a:pt x="1418" y="3046"/>
                  </a:cubicBezTo>
                  <a:cubicBezTo>
                    <a:pt x="1355" y="2389"/>
                    <a:pt x="868" y="1767"/>
                    <a:pt x="1283" y="1127"/>
                  </a:cubicBezTo>
                  <a:cubicBezTo>
                    <a:pt x="1545" y="624"/>
                    <a:pt x="2048" y="394"/>
                    <a:pt x="2569" y="394"/>
                  </a:cubicBezTo>
                  <a:cubicBezTo>
                    <a:pt x="2890" y="394"/>
                    <a:pt x="3217" y="481"/>
                    <a:pt x="3499" y="646"/>
                  </a:cubicBezTo>
                  <a:cubicBezTo>
                    <a:pt x="3662" y="776"/>
                    <a:pt x="3826" y="825"/>
                    <a:pt x="3990" y="825"/>
                  </a:cubicBezTo>
                  <a:cubicBezTo>
                    <a:pt x="4492" y="825"/>
                    <a:pt x="4999" y="366"/>
                    <a:pt x="5522" y="366"/>
                  </a:cubicBezTo>
                  <a:cubicBezTo>
                    <a:pt x="5523" y="366"/>
                    <a:pt x="5524" y="366"/>
                    <a:pt x="5525" y="366"/>
                  </a:cubicBezTo>
                  <a:cubicBezTo>
                    <a:pt x="5535" y="366"/>
                    <a:pt x="5545" y="366"/>
                    <a:pt x="5555" y="366"/>
                  </a:cubicBezTo>
                  <a:close/>
                  <a:moveTo>
                    <a:pt x="5596" y="0"/>
                  </a:moveTo>
                  <a:cubicBezTo>
                    <a:pt x="5111" y="0"/>
                    <a:pt x="4620" y="251"/>
                    <a:pt x="4165" y="429"/>
                  </a:cubicBezTo>
                  <a:cubicBezTo>
                    <a:pt x="4114" y="447"/>
                    <a:pt x="4067" y="455"/>
                    <a:pt x="4022" y="455"/>
                  </a:cubicBezTo>
                  <a:cubicBezTo>
                    <a:pt x="3829" y="455"/>
                    <a:pt x="3680" y="317"/>
                    <a:pt x="3505" y="228"/>
                  </a:cubicBezTo>
                  <a:cubicBezTo>
                    <a:pt x="3191" y="92"/>
                    <a:pt x="2879" y="30"/>
                    <a:pt x="2583" y="30"/>
                  </a:cubicBezTo>
                  <a:cubicBezTo>
                    <a:pt x="1257" y="30"/>
                    <a:pt x="273" y="1280"/>
                    <a:pt x="992" y="2732"/>
                  </a:cubicBezTo>
                  <a:cubicBezTo>
                    <a:pt x="1280" y="3652"/>
                    <a:pt x="234" y="4364"/>
                    <a:pt x="433" y="5300"/>
                  </a:cubicBezTo>
                  <a:cubicBezTo>
                    <a:pt x="565" y="6041"/>
                    <a:pt x="1367" y="5969"/>
                    <a:pt x="1805" y="6375"/>
                  </a:cubicBezTo>
                  <a:cubicBezTo>
                    <a:pt x="2129" y="7132"/>
                    <a:pt x="2651" y="7647"/>
                    <a:pt x="3340" y="7647"/>
                  </a:cubicBezTo>
                  <a:cubicBezTo>
                    <a:pt x="3593" y="7647"/>
                    <a:pt x="3868" y="7577"/>
                    <a:pt x="4165" y="7424"/>
                  </a:cubicBezTo>
                  <a:cubicBezTo>
                    <a:pt x="4929" y="7001"/>
                    <a:pt x="5076" y="6159"/>
                    <a:pt x="5229" y="5381"/>
                  </a:cubicBezTo>
                  <a:cubicBezTo>
                    <a:pt x="5474" y="4617"/>
                    <a:pt x="6358" y="4557"/>
                    <a:pt x="6992" y="4271"/>
                  </a:cubicBezTo>
                  <a:cubicBezTo>
                    <a:pt x="7742" y="4023"/>
                    <a:pt x="8289" y="2972"/>
                    <a:pt x="7554" y="2404"/>
                  </a:cubicBezTo>
                  <a:cubicBezTo>
                    <a:pt x="7379" y="2274"/>
                    <a:pt x="7157" y="2211"/>
                    <a:pt x="6990" y="2069"/>
                  </a:cubicBezTo>
                  <a:cubicBezTo>
                    <a:pt x="6534" y="1568"/>
                    <a:pt x="7188" y="744"/>
                    <a:pt x="6243" y="182"/>
                  </a:cubicBezTo>
                  <a:cubicBezTo>
                    <a:pt x="6031" y="51"/>
                    <a:pt x="5814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3789950" y="1004700"/>
              <a:ext cx="50775" cy="38325"/>
            </a:xfrm>
            <a:custGeom>
              <a:avLst/>
              <a:gdLst/>
              <a:ahLst/>
              <a:cxnLst/>
              <a:rect l="l" t="t" r="r" b="b"/>
              <a:pathLst>
                <a:path w="2031" h="1533" extrusionOk="0">
                  <a:moveTo>
                    <a:pt x="931" y="368"/>
                  </a:moveTo>
                  <a:cubicBezTo>
                    <a:pt x="1017" y="368"/>
                    <a:pt x="1103" y="395"/>
                    <a:pt x="1173" y="449"/>
                  </a:cubicBezTo>
                  <a:cubicBezTo>
                    <a:pt x="1231" y="496"/>
                    <a:pt x="1274" y="559"/>
                    <a:pt x="1306" y="625"/>
                  </a:cubicBezTo>
                  <a:cubicBezTo>
                    <a:pt x="1320" y="683"/>
                    <a:pt x="1332" y="746"/>
                    <a:pt x="1329" y="810"/>
                  </a:cubicBezTo>
                  <a:cubicBezTo>
                    <a:pt x="1317" y="882"/>
                    <a:pt x="1291" y="951"/>
                    <a:pt x="1248" y="1009"/>
                  </a:cubicBezTo>
                  <a:cubicBezTo>
                    <a:pt x="1228" y="1037"/>
                    <a:pt x="1193" y="1069"/>
                    <a:pt x="1170" y="1095"/>
                  </a:cubicBezTo>
                  <a:cubicBezTo>
                    <a:pt x="1096" y="1143"/>
                    <a:pt x="1007" y="1170"/>
                    <a:pt x="919" y="1170"/>
                  </a:cubicBezTo>
                  <a:cubicBezTo>
                    <a:pt x="838" y="1170"/>
                    <a:pt x="757" y="1146"/>
                    <a:pt x="689" y="1095"/>
                  </a:cubicBezTo>
                  <a:cubicBezTo>
                    <a:pt x="539" y="986"/>
                    <a:pt x="478" y="769"/>
                    <a:pt x="556" y="605"/>
                  </a:cubicBezTo>
                  <a:lnTo>
                    <a:pt x="556" y="605"/>
                  </a:lnTo>
                  <a:lnTo>
                    <a:pt x="556" y="611"/>
                  </a:lnTo>
                  <a:cubicBezTo>
                    <a:pt x="597" y="516"/>
                    <a:pt x="669" y="438"/>
                    <a:pt x="770" y="400"/>
                  </a:cubicBezTo>
                  <a:cubicBezTo>
                    <a:pt x="821" y="379"/>
                    <a:pt x="876" y="368"/>
                    <a:pt x="931" y="368"/>
                  </a:cubicBezTo>
                  <a:close/>
                  <a:moveTo>
                    <a:pt x="942" y="1"/>
                  </a:moveTo>
                  <a:cubicBezTo>
                    <a:pt x="461" y="1"/>
                    <a:pt x="0" y="479"/>
                    <a:pt x="205" y="1020"/>
                  </a:cubicBezTo>
                  <a:cubicBezTo>
                    <a:pt x="363" y="1386"/>
                    <a:pt x="631" y="1533"/>
                    <a:pt x="896" y="1533"/>
                  </a:cubicBezTo>
                  <a:cubicBezTo>
                    <a:pt x="1469" y="1533"/>
                    <a:pt x="2031" y="850"/>
                    <a:pt x="1450" y="216"/>
                  </a:cubicBezTo>
                  <a:cubicBezTo>
                    <a:pt x="1299" y="65"/>
                    <a:pt x="1119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3759063" y="1056000"/>
              <a:ext cx="60950" cy="57975"/>
            </a:xfrm>
            <a:custGeom>
              <a:avLst/>
              <a:gdLst/>
              <a:ahLst/>
              <a:cxnLst/>
              <a:rect l="l" t="t" r="r" b="b"/>
              <a:pathLst>
                <a:path w="2438" h="2319" extrusionOk="0">
                  <a:moveTo>
                    <a:pt x="1169" y="362"/>
                  </a:moveTo>
                  <a:cubicBezTo>
                    <a:pt x="1741" y="362"/>
                    <a:pt x="2013" y="1091"/>
                    <a:pt x="1665" y="1648"/>
                  </a:cubicBezTo>
                  <a:cubicBezTo>
                    <a:pt x="1473" y="1878"/>
                    <a:pt x="1268" y="1972"/>
                    <a:pt x="1081" y="1972"/>
                  </a:cubicBezTo>
                  <a:cubicBezTo>
                    <a:pt x="473" y="1972"/>
                    <a:pt x="44" y="989"/>
                    <a:pt x="784" y="461"/>
                  </a:cubicBezTo>
                  <a:cubicBezTo>
                    <a:pt x="923" y="393"/>
                    <a:pt x="1052" y="362"/>
                    <a:pt x="1169" y="362"/>
                  </a:cubicBezTo>
                  <a:close/>
                  <a:moveTo>
                    <a:pt x="1186" y="1"/>
                  </a:moveTo>
                  <a:cubicBezTo>
                    <a:pt x="663" y="1"/>
                    <a:pt x="122" y="393"/>
                    <a:pt x="51" y="1020"/>
                  </a:cubicBezTo>
                  <a:cubicBezTo>
                    <a:pt x="0" y="1920"/>
                    <a:pt x="519" y="2318"/>
                    <a:pt x="1058" y="2318"/>
                  </a:cubicBezTo>
                  <a:cubicBezTo>
                    <a:pt x="1732" y="2318"/>
                    <a:pt x="2438" y="1693"/>
                    <a:pt x="2095" y="645"/>
                  </a:cubicBezTo>
                  <a:cubicBezTo>
                    <a:pt x="1917" y="197"/>
                    <a:pt x="1556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accent4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6"/>
          <p:cNvSpPr/>
          <p:nvPr/>
        </p:nvSpPr>
        <p:spPr>
          <a:xfrm rot="4531172">
            <a:off x="5627975" y="4090433"/>
            <a:ext cx="3176417" cy="2822319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6"/>
          <p:cNvSpPr/>
          <p:nvPr/>
        </p:nvSpPr>
        <p:spPr>
          <a:xfrm rot="4531172">
            <a:off x="-2454650" y="-1124080"/>
            <a:ext cx="3176417" cy="2822319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36"/>
          <p:cNvGrpSpPr/>
          <p:nvPr/>
        </p:nvGrpSpPr>
        <p:grpSpPr>
          <a:xfrm rot="8768928">
            <a:off x="7372135" y="18086"/>
            <a:ext cx="2903349" cy="3157340"/>
            <a:chOff x="-592119" y="630786"/>
            <a:chExt cx="1326071" cy="2441693"/>
          </a:xfrm>
        </p:grpSpPr>
        <p:sp>
          <p:nvSpPr>
            <p:cNvPr id="1324" name="Google Shape;1324;p36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6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36"/>
          <p:cNvSpPr/>
          <p:nvPr/>
        </p:nvSpPr>
        <p:spPr>
          <a:xfrm rot="-6021675">
            <a:off x="7438259" y="-1123215"/>
            <a:ext cx="1370418" cy="2677065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rgbClr val="FF3D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6"/>
          <p:cNvSpPr/>
          <p:nvPr/>
        </p:nvSpPr>
        <p:spPr>
          <a:xfrm rot="3330734">
            <a:off x="7500689" y="388329"/>
            <a:ext cx="2472899" cy="149888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36"/>
          <p:cNvSpPr/>
          <p:nvPr/>
        </p:nvSpPr>
        <p:spPr>
          <a:xfrm rot="-2964559">
            <a:off x="-729160" y="-919454"/>
            <a:ext cx="2560435" cy="171520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36"/>
          <p:cNvGrpSpPr/>
          <p:nvPr/>
        </p:nvGrpSpPr>
        <p:grpSpPr>
          <a:xfrm>
            <a:off x="7067945" y="4527820"/>
            <a:ext cx="506744" cy="411782"/>
            <a:chOff x="2258225" y="829375"/>
            <a:chExt cx="178500" cy="145050"/>
          </a:xfrm>
        </p:grpSpPr>
        <p:sp>
          <p:nvSpPr>
            <p:cNvPr id="1330" name="Google Shape;1330;p36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36"/>
          <p:cNvGrpSpPr/>
          <p:nvPr/>
        </p:nvGrpSpPr>
        <p:grpSpPr>
          <a:xfrm rot="6541413">
            <a:off x="1127881" y="4579263"/>
            <a:ext cx="408781" cy="308898"/>
            <a:chOff x="4158300" y="1843850"/>
            <a:chExt cx="107525" cy="81250"/>
          </a:xfrm>
        </p:grpSpPr>
        <p:sp>
          <p:nvSpPr>
            <p:cNvPr id="1333" name="Google Shape;1333;p36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5" name="Google Shape;1335;p36"/>
          <p:cNvSpPr/>
          <p:nvPr/>
        </p:nvSpPr>
        <p:spPr>
          <a:xfrm rot="10800000">
            <a:off x="381935" y="2595413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6" name="Google Shape;1336;p36"/>
          <p:cNvGrpSpPr/>
          <p:nvPr/>
        </p:nvGrpSpPr>
        <p:grpSpPr>
          <a:xfrm>
            <a:off x="8041624" y="4372835"/>
            <a:ext cx="778303" cy="721775"/>
            <a:chOff x="7257133" y="4349290"/>
            <a:chExt cx="856407" cy="794206"/>
          </a:xfrm>
        </p:grpSpPr>
        <p:sp>
          <p:nvSpPr>
            <p:cNvPr id="1337" name="Google Shape;1337;p36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6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6"/>
          <p:cNvGrpSpPr/>
          <p:nvPr/>
        </p:nvGrpSpPr>
        <p:grpSpPr>
          <a:xfrm rot="10800000">
            <a:off x="8386105" y="2272382"/>
            <a:ext cx="408778" cy="308896"/>
            <a:chOff x="4158300" y="1843850"/>
            <a:chExt cx="107525" cy="81250"/>
          </a:xfrm>
        </p:grpSpPr>
        <p:sp>
          <p:nvSpPr>
            <p:cNvPr id="1340" name="Google Shape;1340;p36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6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36"/>
          <p:cNvSpPr/>
          <p:nvPr/>
        </p:nvSpPr>
        <p:spPr>
          <a:xfrm rot="10800000">
            <a:off x="275010" y="368988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6"/>
          <p:cNvSpPr/>
          <p:nvPr/>
        </p:nvSpPr>
        <p:spPr>
          <a:xfrm>
            <a:off x="448436" y="1913070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6"/>
          <p:cNvSpPr/>
          <p:nvPr/>
        </p:nvSpPr>
        <p:spPr>
          <a:xfrm>
            <a:off x="4691348" y="168270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36"/>
          <p:cNvSpPr/>
          <p:nvPr/>
        </p:nvSpPr>
        <p:spPr>
          <a:xfrm rot="5399927">
            <a:off x="4982793" y="4269895"/>
            <a:ext cx="1549365" cy="262093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36"/>
          <p:cNvGrpSpPr/>
          <p:nvPr/>
        </p:nvGrpSpPr>
        <p:grpSpPr>
          <a:xfrm rot="2700000">
            <a:off x="358418" y="3747288"/>
            <a:ext cx="1239004" cy="1065258"/>
            <a:chOff x="3020050" y="1424100"/>
            <a:chExt cx="542650" cy="466525"/>
          </a:xfrm>
        </p:grpSpPr>
        <p:sp>
          <p:nvSpPr>
            <p:cNvPr id="1347" name="Google Shape;1347;p36"/>
            <p:cNvSpPr/>
            <p:nvPr/>
          </p:nvSpPr>
          <p:spPr>
            <a:xfrm>
              <a:off x="3265775" y="1507000"/>
              <a:ext cx="289075" cy="363600"/>
            </a:xfrm>
            <a:custGeom>
              <a:avLst/>
              <a:gdLst/>
              <a:ahLst/>
              <a:cxnLst/>
              <a:rect l="l" t="t" r="r" b="b"/>
              <a:pathLst>
                <a:path w="11563" h="14544" extrusionOk="0">
                  <a:moveTo>
                    <a:pt x="8035" y="8848"/>
                  </a:moveTo>
                  <a:cubicBezTo>
                    <a:pt x="8422" y="8848"/>
                    <a:pt x="8824" y="9273"/>
                    <a:pt x="8810" y="9853"/>
                  </a:cubicBezTo>
                  <a:cubicBezTo>
                    <a:pt x="8818" y="9954"/>
                    <a:pt x="8766" y="10037"/>
                    <a:pt x="8663" y="10061"/>
                  </a:cubicBezTo>
                  <a:cubicBezTo>
                    <a:pt x="8656" y="10061"/>
                    <a:pt x="8650" y="10061"/>
                    <a:pt x="8644" y="10061"/>
                  </a:cubicBezTo>
                  <a:cubicBezTo>
                    <a:pt x="8337" y="10061"/>
                    <a:pt x="8489" y="9578"/>
                    <a:pt x="8320" y="9395"/>
                  </a:cubicBezTo>
                  <a:cubicBezTo>
                    <a:pt x="8305" y="9354"/>
                    <a:pt x="8259" y="9317"/>
                    <a:pt x="8242" y="9291"/>
                  </a:cubicBezTo>
                  <a:cubicBezTo>
                    <a:pt x="8242" y="9291"/>
                    <a:pt x="8239" y="9288"/>
                    <a:pt x="8233" y="9288"/>
                  </a:cubicBezTo>
                  <a:cubicBezTo>
                    <a:pt x="8213" y="9265"/>
                    <a:pt x="8196" y="9259"/>
                    <a:pt x="8173" y="9239"/>
                  </a:cubicBezTo>
                  <a:cubicBezTo>
                    <a:pt x="8135" y="9222"/>
                    <a:pt x="8089" y="9216"/>
                    <a:pt x="8049" y="9210"/>
                  </a:cubicBezTo>
                  <a:cubicBezTo>
                    <a:pt x="8026" y="9210"/>
                    <a:pt x="7933" y="9245"/>
                    <a:pt x="7896" y="9291"/>
                  </a:cubicBezTo>
                  <a:cubicBezTo>
                    <a:pt x="7890" y="9294"/>
                    <a:pt x="7887" y="9303"/>
                    <a:pt x="7884" y="9303"/>
                  </a:cubicBezTo>
                  <a:cubicBezTo>
                    <a:pt x="7833" y="9360"/>
                    <a:pt x="7801" y="9432"/>
                    <a:pt x="7781" y="9507"/>
                  </a:cubicBezTo>
                  <a:cubicBezTo>
                    <a:pt x="7769" y="9568"/>
                    <a:pt x="7761" y="9625"/>
                    <a:pt x="7758" y="9686"/>
                  </a:cubicBezTo>
                  <a:cubicBezTo>
                    <a:pt x="7763" y="9699"/>
                    <a:pt x="7763" y="9705"/>
                    <a:pt x="7761" y="9705"/>
                  </a:cubicBezTo>
                  <a:cubicBezTo>
                    <a:pt x="7760" y="9705"/>
                    <a:pt x="7759" y="9703"/>
                    <a:pt x="7758" y="9700"/>
                  </a:cubicBezTo>
                  <a:lnTo>
                    <a:pt x="7758" y="9700"/>
                  </a:lnTo>
                  <a:cubicBezTo>
                    <a:pt x="7761" y="9758"/>
                    <a:pt x="7772" y="9821"/>
                    <a:pt x="7786" y="9879"/>
                  </a:cubicBezTo>
                  <a:cubicBezTo>
                    <a:pt x="7859" y="10071"/>
                    <a:pt x="7772" y="10188"/>
                    <a:pt x="7661" y="10188"/>
                  </a:cubicBezTo>
                  <a:cubicBezTo>
                    <a:pt x="7513" y="10188"/>
                    <a:pt x="7322" y="9980"/>
                    <a:pt x="7415" y="9467"/>
                  </a:cubicBezTo>
                  <a:cubicBezTo>
                    <a:pt x="7535" y="9029"/>
                    <a:pt x="7782" y="8848"/>
                    <a:pt x="8035" y="8848"/>
                  </a:cubicBezTo>
                  <a:close/>
                  <a:moveTo>
                    <a:pt x="3468" y="9394"/>
                  </a:moveTo>
                  <a:cubicBezTo>
                    <a:pt x="3476" y="9394"/>
                    <a:pt x="3484" y="9395"/>
                    <a:pt x="3492" y="9395"/>
                  </a:cubicBezTo>
                  <a:cubicBezTo>
                    <a:pt x="3959" y="9484"/>
                    <a:pt x="4213" y="9974"/>
                    <a:pt x="4351" y="10386"/>
                  </a:cubicBezTo>
                  <a:cubicBezTo>
                    <a:pt x="4383" y="10487"/>
                    <a:pt x="4354" y="10585"/>
                    <a:pt x="4262" y="10631"/>
                  </a:cubicBezTo>
                  <a:cubicBezTo>
                    <a:pt x="4233" y="10640"/>
                    <a:pt x="4207" y="10644"/>
                    <a:pt x="4183" y="10644"/>
                  </a:cubicBezTo>
                  <a:cubicBezTo>
                    <a:pt x="3952" y="10644"/>
                    <a:pt x="3954" y="10241"/>
                    <a:pt x="3821" y="10089"/>
                  </a:cubicBezTo>
                  <a:cubicBezTo>
                    <a:pt x="3735" y="9967"/>
                    <a:pt x="3596" y="9764"/>
                    <a:pt x="3433" y="9764"/>
                  </a:cubicBezTo>
                  <a:cubicBezTo>
                    <a:pt x="3404" y="9764"/>
                    <a:pt x="3375" y="9770"/>
                    <a:pt x="3345" y="9784"/>
                  </a:cubicBezTo>
                  <a:cubicBezTo>
                    <a:pt x="2916" y="10104"/>
                    <a:pt x="3599" y="10663"/>
                    <a:pt x="3262" y="10836"/>
                  </a:cubicBezTo>
                  <a:cubicBezTo>
                    <a:pt x="3239" y="10847"/>
                    <a:pt x="3215" y="10852"/>
                    <a:pt x="3190" y="10852"/>
                  </a:cubicBezTo>
                  <a:cubicBezTo>
                    <a:pt x="3120" y="10852"/>
                    <a:pt x="3050" y="10810"/>
                    <a:pt x="3022" y="10746"/>
                  </a:cubicBezTo>
                  <a:cubicBezTo>
                    <a:pt x="2732" y="10276"/>
                    <a:pt x="2771" y="9394"/>
                    <a:pt x="3468" y="9394"/>
                  </a:cubicBezTo>
                  <a:close/>
                  <a:moveTo>
                    <a:pt x="6008" y="10218"/>
                  </a:moveTo>
                  <a:cubicBezTo>
                    <a:pt x="6175" y="10218"/>
                    <a:pt x="6264" y="10485"/>
                    <a:pt x="6083" y="10568"/>
                  </a:cubicBezTo>
                  <a:cubicBezTo>
                    <a:pt x="5913" y="10651"/>
                    <a:pt x="5737" y="10709"/>
                    <a:pt x="5579" y="10807"/>
                  </a:cubicBezTo>
                  <a:cubicBezTo>
                    <a:pt x="5533" y="10839"/>
                    <a:pt x="5469" y="10876"/>
                    <a:pt x="5435" y="10922"/>
                  </a:cubicBezTo>
                  <a:cubicBezTo>
                    <a:pt x="5757" y="10994"/>
                    <a:pt x="6458" y="10966"/>
                    <a:pt x="6069" y="11490"/>
                  </a:cubicBezTo>
                  <a:cubicBezTo>
                    <a:pt x="5965" y="11611"/>
                    <a:pt x="5870" y="11718"/>
                    <a:pt x="5815" y="11873"/>
                  </a:cubicBezTo>
                  <a:cubicBezTo>
                    <a:pt x="5959" y="11842"/>
                    <a:pt x="6109" y="11801"/>
                    <a:pt x="6253" y="11764"/>
                  </a:cubicBezTo>
                  <a:cubicBezTo>
                    <a:pt x="6264" y="11762"/>
                    <a:pt x="6274" y="11762"/>
                    <a:pt x="6284" y="11762"/>
                  </a:cubicBezTo>
                  <a:cubicBezTo>
                    <a:pt x="6488" y="11762"/>
                    <a:pt x="6531" y="12092"/>
                    <a:pt x="6311" y="12133"/>
                  </a:cubicBezTo>
                  <a:cubicBezTo>
                    <a:pt x="6103" y="12209"/>
                    <a:pt x="5927" y="12245"/>
                    <a:pt x="5789" y="12245"/>
                  </a:cubicBezTo>
                  <a:cubicBezTo>
                    <a:pt x="5353" y="12245"/>
                    <a:pt x="5281" y="11893"/>
                    <a:pt x="5720" y="11340"/>
                  </a:cubicBezTo>
                  <a:cubicBezTo>
                    <a:pt x="5478" y="11300"/>
                    <a:pt x="5118" y="11306"/>
                    <a:pt x="5057" y="11000"/>
                  </a:cubicBezTo>
                  <a:cubicBezTo>
                    <a:pt x="5031" y="10542"/>
                    <a:pt x="5608" y="10406"/>
                    <a:pt x="5930" y="10236"/>
                  </a:cubicBezTo>
                  <a:cubicBezTo>
                    <a:pt x="5958" y="10223"/>
                    <a:pt x="5984" y="10218"/>
                    <a:pt x="6008" y="10218"/>
                  </a:cubicBezTo>
                  <a:close/>
                  <a:moveTo>
                    <a:pt x="5978" y="1"/>
                  </a:moveTo>
                  <a:cubicBezTo>
                    <a:pt x="5609" y="1"/>
                    <a:pt x="5225" y="36"/>
                    <a:pt x="4896" y="83"/>
                  </a:cubicBezTo>
                  <a:cubicBezTo>
                    <a:pt x="4927" y="172"/>
                    <a:pt x="4959" y="258"/>
                    <a:pt x="4985" y="348"/>
                  </a:cubicBezTo>
                  <a:cubicBezTo>
                    <a:pt x="5239" y="331"/>
                    <a:pt x="5645" y="247"/>
                    <a:pt x="6012" y="247"/>
                  </a:cubicBezTo>
                  <a:cubicBezTo>
                    <a:pt x="6391" y="247"/>
                    <a:pt x="6729" y="336"/>
                    <a:pt x="6821" y="679"/>
                  </a:cubicBezTo>
                  <a:cubicBezTo>
                    <a:pt x="6864" y="1368"/>
                    <a:pt x="5841" y="1469"/>
                    <a:pt x="5348" y="1630"/>
                  </a:cubicBezTo>
                  <a:cubicBezTo>
                    <a:pt x="5827" y="3760"/>
                    <a:pt x="6063" y="5965"/>
                    <a:pt x="5913" y="8141"/>
                  </a:cubicBezTo>
                  <a:cubicBezTo>
                    <a:pt x="5836" y="8461"/>
                    <a:pt x="5652" y="8594"/>
                    <a:pt x="5459" y="8594"/>
                  </a:cubicBezTo>
                  <a:cubicBezTo>
                    <a:pt x="5127" y="8594"/>
                    <a:pt x="4766" y="8203"/>
                    <a:pt x="4861" y="7691"/>
                  </a:cubicBezTo>
                  <a:cubicBezTo>
                    <a:pt x="4864" y="5717"/>
                    <a:pt x="4682" y="3734"/>
                    <a:pt x="4233" y="1812"/>
                  </a:cubicBezTo>
                  <a:cubicBezTo>
                    <a:pt x="3993" y="1823"/>
                    <a:pt x="3741" y="1882"/>
                    <a:pt x="3501" y="1882"/>
                  </a:cubicBezTo>
                  <a:cubicBezTo>
                    <a:pt x="3434" y="1882"/>
                    <a:pt x="3369" y="1878"/>
                    <a:pt x="3305" y="1867"/>
                  </a:cubicBezTo>
                  <a:cubicBezTo>
                    <a:pt x="2774" y="1844"/>
                    <a:pt x="2576" y="1238"/>
                    <a:pt x="3051" y="962"/>
                  </a:cubicBezTo>
                  <a:cubicBezTo>
                    <a:pt x="3290" y="806"/>
                    <a:pt x="3590" y="708"/>
                    <a:pt x="3873" y="622"/>
                  </a:cubicBezTo>
                  <a:cubicBezTo>
                    <a:pt x="3838" y="532"/>
                    <a:pt x="3803" y="443"/>
                    <a:pt x="3763" y="356"/>
                  </a:cubicBezTo>
                  <a:cubicBezTo>
                    <a:pt x="3175" y="599"/>
                    <a:pt x="2224" y="861"/>
                    <a:pt x="2236" y="1642"/>
                  </a:cubicBezTo>
                  <a:cubicBezTo>
                    <a:pt x="2282" y="2172"/>
                    <a:pt x="2847" y="2380"/>
                    <a:pt x="3270" y="2532"/>
                  </a:cubicBezTo>
                  <a:cubicBezTo>
                    <a:pt x="3752" y="3904"/>
                    <a:pt x="3795" y="5559"/>
                    <a:pt x="4132" y="7020"/>
                  </a:cubicBezTo>
                  <a:cubicBezTo>
                    <a:pt x="4132" y="7314"/>
                    <a:pt x="3760" y="7415"/>
                    <a:pt x="3593" y="7616"/>
                  </a:cubicBezTo>
                  <a:cubicBezTo>
                    <a:pt x="0" y="11055"/>
                    <a:pt x="2143" y="14544"/>
                    <a:pt x="5831" y="14544"/>
                  </a:cubicBezTo>
                  <a:cubicBezTo>
                    <a:pt x="6617" y="14544"/>
                    <a:pt x="7472" y="14386"/>
                    <a:pt x="8357" y="14035"/>
                  </a:cubicBezTo>
                  <a:cubicBezTo>
                    <a:pt x="9957" y="13467"/>
                    <a:pt x="11562" y="12032"/>
                    <a:pt x="11274" y="10182"/>
                  </a:cubicBezTo>
                  <a:cubicBezTo>
                    <a:pt x="11043" y="8369"/>
                    <a:pt x="9395" y="7072"/>
                    <a:pt x="7795" y="6443"/>
                  </a:cubicBezTo>
                  <a:cubicBezTo>
                    <a:pt x="7432" y="5025"/>
                    <a:pt x="7210" y="3481"/>
                    <a:pt x="6902" y="2017"/>
                  </a:cubicBezTo>
                  <a:cubicBezTo>
                    <a:pt x="6835" y="1947"/>
                    <a:pt x="6815" y="1829"/>
                    <a:pt x="6902" y="1743"/>
                  </a:cubicBezTo>
                  <a:cubicBezTo>
                    <a:pt x="8115" y="340"/>
                    <a:pt x="7119" y="1"/>
                    <a:pt x="59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3306600" y="1698775"/>
              <a:ext cx="241550" cy="162300"/>
            </a:xfrm>
            <a:custGeom>
              <a:avLst/>
              <a:gdLst/>
              <a:ahLst/>
              <a:cxnLst/>
              <a:rect l="l" t="t" r="r" b="b"/>
              <a:pathLst>
                <a:path w="9662" h="6492" extrusionOk="0">
                  <a:moveTo>
                    <a:pt x="6628" y="0"/>
                  </a:moveTo>
                  <a:cubicBezTo>
                    <a:pt x="6601" y="0"/>
                    <a:pt x="6575" y="1"/>
                    <a:pt x="6548" y="3"/>
                  </a:cubicBezTo>
                  <a:cubicBezTo>
                    <a:pt x="5531" y="69"/>
                    <a:pt x="5223" y="957"/>
                    <a:pt x="4424" y="1217"/>
                  </a:cubicBezTo>
                  <a:cubicBezTo>
                    <a:pt x="4247" y="1280"/>
                    <a:pt x="4016" y="1298"/>
                    <a:pt x="3757" y="1298"/>
                  </a:cubicBezTo>
                  <a:cubicBezTo>
                    <a:pt x="3415" y="1298"/>
                    <a:pt x="3025" y="1267"/>
                    <a:pt x="2643" y="1267"/>
                  </a:cubicBezTo>
                  <a:cubicBezTo>
                    <a:pt x="2047" y="1267"/>
                    <a:pt x="1472" y="1344"/>
                    <a:pt x="1136" y="1738"/>
                  </a:cubicBezTo>
                  <a:cubicBezTo>
                    <a:pt x="216" y="2750"/>
                    <a:pt x="0" y="5151"/>
                    <a:pt x="2343" y="6079"/>
                  </a:cubicBezTo>
                  <a:cubicBezTo>
                    <a:pt x="2903" y="6361"/>
                    <a:pt x="3563" y="6491"/>
                    <a:pt x="4248" y="6491"/>
                  </a:cubicBezTo>
                  <a:cubicBezTo>
                    <a:pt x="6777" y="6491"/>
                    <a:pt x="9661" y="4723"/>
                    <a:pt x="9237" y="2329"/>
                  </a:cubicBezTo>
                  <a:cubicBezTo>
                    <a:pt x="9018" y="1243"/>
                    <a:pt x="7637" y="0"/>
                    <a:pt x="6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3034850" y="1613525"/>
              <a:ext cx="164400" cy="268225"/>
            </a:xfrm>
            <a:custGeom>
              <a:avLst/>
              <a:gdLst/>
              <a:ahLst/>
              <a:cxnLst/>
              <a:rect l="l" t="t" r="r" b="b"/>
              <a:pathLst>
                <a:path w="6576" h="10729" extrusionOk="0">
                  <a:moveTo>
                    <a:pt x="5049" y="6056"/>
                  </a:moveTo>
                  <a:cubicBezTo>
                    <a:pt x="5080" y="6056"/>
                    <a:pt x="5112" y="6065"/>
                    <a:pt x="5143" y="6085"/>
                  </a:cubicBezTo>
                  <a:cubicBezTo>
                    <a:pt x="5371" y="6310"/>
                    <a:pt x="4962" y="6563"/>
                    <a:pt x="4870" y="6771"/>
                  </a:cubicBezTo>
                  <a:cubicBezTo>
                    <a:pt x="5077" y="6889"/>
                    <a:pt x="5682" y="6860"/>
                    <a:pt x="5602" y="7197"/>
                  </a:cubicBezTo>
                  <a:cubicBezTo>
                    <a:pt x="5574" y="7272"/>
                    <a:pt x="5505" y="7300"/>
                    <a:pt x="5414" y="7300"/>
                  </a:cubicBezTo>
                  <a:cubicBezTo>
                    <a:pt x="5146" y="7300"/>
                    <a:pt x="4684" y="7056"/>
                    <a:pt x="4501" y="7039"/>
                  </a:cubicBezTo>
                  <a:cubicBezTo>
                    <a:pt x="4385" y="7004"/>
                    <a:pt x="4357" y="6852"/>
                    <a:pt x="4423" y="6762"/>
                  </a:cubicBezTo>
                  <a:cubicBezTo>
                    <a:pt x="4584" y="6616"/>
                    <a:pt x="4804" y="6056"/>
                    <a:pt x="5049" y="6056"/>
                  </a:cubicBezTo>
                  <a:close/>
                  <a:moveTo>
                    <a:pt x="2612" y="6280"/>
                  </a:moveTo>
                  <a:cubicBezTo>
                    <a:pt x="2791" y="6280"/>
                    <a:pt x="2983" y="6438"/>
                    <a:pt x="3042" y="6777"/>
                  </a:cubicBezTo>
                  <a:cubicBezTo>
                    <a:pt x="3095" y="7175"/>
                    <a:pt x="2901" y="7391"/>
                    <a:pt x="2690" y="7391"/>
                  </a:cubicBezTo>
                  <a:cubicBezTo>
                    <a:pt x="2511" y="7391"/>
                    <a:pt x="2320" y="7233"/>
                    <a:pt x="2261" y="6895"/>
                  </a:cubicBezTo>
                  <a:cubicBezTo>
                    <a:pt x="2208" y="6497"/>
                    <a:pt x="2402" y="6280"/>
                    <a:pt x="2612" y="6280"/>
                  </a:cubicBezTo>
                  <a:close/>
                  <a:moveTo>
                    <a:pt x="4339" y="7581"/>
                  </a:moveTo>
                  <a:cubicBezTo>
                    <a:pt x="4437" y="7581"/>
                    <a:pt x="4538" y="7649"/>
                    <a:pt x="4524" y="7777"/>
                  </a:cubicBezTo>
                  <a:cubicBezTo>
                    <a:pt x="4567" y="8088"/>
                    <a:pt x="4723" y="8460"/>
                    <a:pt x="4449" y="8719"/>
                  </a:cubicBezTo>
                  <a:cubicBezTo>
                    <a:pt x="4361" y="8801"/>
                    <a:pt x="4256" y="8836"/>
                    <a:pt x="4148" y="8836"/>
                  </a:cubicBezTo>
                  <a:cubicBezTo>
                    <a:pt x="3910" y="8836"/>
                    <a:pt x="3664" y="8662"/>
                    <a:pt x="3584" y="8434"/>
                  </a:cubicBezTo>
                  <a:cubicBezTo>
                    <a:pt x="3529" y="8226"/>
                    <a:pt x="3359" y="7731"/>
                    <a:pt x="3702" y="7716"/>
                  </a:cubicBezTo>
                  <a:cubicBezTo>
                    <a:pt x="3748" y="7719"/>
                    <a:pt x="3795" y="7748"/>
                    <a:pt x="3823" y="7785"/>
                  </a:cubicBezTo>
                  <a:cubicBezTo>
                    <a:pt x="3930" y="7987"/>
                    <a:pt x="3806" y="8307"/>
                    <a:pt x="4040" y="8448"/>
                  </a:cubicBezTo>
                  <a:cubicBezTo>
                    <a:pt x="4066" y="8463"/>
                    <a:pt x="4106" y="8468"/>
                    <a:pt x="4135" y="8477"/>
                  </a:cubicBezTo>
                  <a:cubicBezTo>
                    <a:pt x="4169" y="8474"/>
                    <a:pt x="4204" y="8463"/>
                    <a:pt x="4221" y="8425"/>
                  </a:cubicBezTo>
                  <a:cubicBezTo>
                    <a:pt x="4290" y="8200"/>
                    <a:pt x="4140" y="7970"/>
                    <a:pt x="4161" y="7739"/>
                  </a:cubicBezTo>
                  <a:cubicBezTo>
                    <a:pt x="4170" y="7631"/>
                    <a:pt x="4254" y="7581"/>
                    <a:pt x="4339" y="7581"/>
                  </a:cubicBezTo>
                  <a:close/>
                  <a:moveTo>
                    <a:pt x="3662" y="136"/>
                  </a:moveTo>
                  <a:cubicBezTo>
                    <a:pt x="3651" y="220"/>
                    <a:pt x="3645" y="306"/>
                    <a:pt x="3636" y="393"/>
                  </a:cubicBezTo>
                  <a:cubicBezTo>
                    <a:pt x="3663" y="392"/>
                    <a:pt x="3692" y="392"/>
                    <a:pt x="3722" y="392"/>
                  </a:cubicBezTo>
                  <a:cubicBezTo>
                    <a:pt x="4186" y="392"/>
                    <a:pt x="4937" y="488"/>
                    <a:pt x="4818" y="1067"/>
                  </a:cubicBezTo>
                  <a:cubicBezTo>
                    <a:pt x="4590" y="1439"/>
                    <a:pt x="3991" y="1511"/>
                    <a:pt x="3602" y="1644"/>
                  </a:cubicBezTo>
                  <a:cubicBezTo>
                    <a:pt x="3636" y="2629"/>
                    <a:pt x="3806" y="3615"/>
                    <a:pt x="4109" y="4554"/>
                  </a:cubicBezTo>
                  <a:cubicBezTo>
                    <a:pt x="4201" y="4840"/>
                    <a:pt x="4336" y="5145"/>
                    <a:pt x="4236" y="5448"/>
                  </a:cubicBezTo>
                  <a:cubicBezTo>
                    <a:pt x="4162" y="5698"/>
                    <a:pt x="3932" y="5833"/>
                    <a:pt x="3708" y="5833"/>
                  </a:cubicBezTo>
                  <a:cubicBezTo>
                    <a:pt x="3502" y="5833"/>
                    <a:pt x="3300" y="5719"/>
                    <a:pt x="3230" y="5477"/>
                  </a:cubicBezTo>
                  <a:cubicBezTo>
                    <a:pt x="2846" y="4272"/>
                    <a:pt x="2521" y="3047"/>
                    <a:pt x="2408" y="1785"/>
                  </a:cubicBezTo>
                  <a:cubicBezTo>
                    <a:pt x="2048" y="1779"/>
                    <a:pt x="1685" y="1765"/>
                    <a:pt x="1333" y="1687"/>
                  </a:cubicBezTo>
                  <a:cubicBezTo>
                    <a:pt x="1036" y="1620"/>
                    <a:pt x="895" y="1260"/>
                    <a:pt x="1085" y="986"/>
                  </a:cubicBezTo>
                  <a:cubicBezTo>
                    <a:pt x="1382" y="606"/>
                    <a:pt x="1939" y="592"/>
                    <a:pt x="2377" y="499"/>
                  </a:cubicBezTo>
                  <a:cubicBezTo>
                    <a:pt x="2379" y="407"/>
                    <a:pt x="2382" y="312"/>
                    <a:pt x="2391" y="220"/>
                  </a:cubicBezTo>
                  <a:lnTo>
                    <a:pt x="2391" y="220"/>
                  </a:lnTo>
                  <a:cubicBezTo>
                    <a:pt x="1771" y="292"/>
                    <a:pt x="1080" y="393"/>
                    <a:pt x="570" y="759"/>
                  </a:cubicBezTo>
                  <a:cubicBezTo>
                    <a:pt x="0" y="1100"/>
                    <a:pt x="16" y="1981"/>
                    <a:pt x="765" y="1981"/>
                  </a:cubicBezTo>
                  <a:cubicBezTo>
                    <a:pt x="775" y="1981"/>
                    <a:pt x="785" y="1981"/>
                    <a:pt x="794" y="1981"/>
                  </a:cubicBezTo>
                  <a:cubicBezTo>
                    <a:pt x="804" y="1979"/>
                    <a:pt x="813" y="1978"/>
                    <a:pt x="822" y="1978"/>
                  </a:cubicBezTo>
                  <a:cubicBezTo>
                    <a:pt x="911" y="1978"/>
                    <a:pt x="983" y="2053"/>
                    <a:pt x="996" y="2136"/>
                  </a:cubicBezTo>
                  <a:cubicBezTo>
                    <a:pt x="1045" y="3851"/>
                    <a:pt x="1270" y="5575"/>
                    <a:pt x="1676" y="7249"/>
                  </a:cubicBezTo>
                  <a:cubicBezTo>
                    <a:pt x="1982" y="8316"/>
                    <a:pt x="1976" y="9716"/>
                    <a:pt x="2953" y="10420"/>
                  </a:cubicBezTo>
                  <a:cubicBezTo>
                    <a:pt x="3305" y="10628"/>
                    <a:pt x="3735" y="10728"/>
                    <a:pt x="4170" y="10728"/>
                  </a:cubicBezTo>
                  <a:cubicBezTo>
                    <a:pt x="5356" y="10728"/>
                    <a:pt x="6576" y="9981"/>
                    <a:pt x="6316" y="8650"/>
                  </a:cubicBezTo>
                  <a:cubicBezTo>
                    <a:pt x="5968" y="6416"/>
                    <a:pt x="5342" y="4209"/>
                    <a:pt x="4982" y="1981"/>
                  </a:cubicBezTo>
                  <a:cubicBezTo>
                    <a:pt x="4988" y="1929"/>
                    <a:pt x="5017" y="1880"/>
                    <a:pt x="5074" y="1848"/>
                  </a:cubicBezTo>
                  <a:cubicBezTo>
                    <a:pt x="5435" y="1646"/>
                    <a:pt x="5919" y="1237"/>
                    <a:pt x="5769" y="764"/>
                  </a:cubicBezTo>
                  <a:cubicBezTo>
                    <a:pt x="5423" y="1"/>
                    <a:pt x="4345" y="200"/>
                    <a:pt x="3662" y="1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6"/>
            <p:cNvSpPr/>
            <p:nvPr/>
          </p:nvSpPr>
          <p:spPr>
            <a:xfrm>
              <a:off x="3074300" y="1735500"/>
              <a:ext cx="111425" cy="137300"/>
            </a:xfrm>
            <a:custGeom>
              <a:avLst/>
              <a:gdLst/>
              <a:ahLst/>
              <a:cxnLst/>
              <a:rect l="l" t="t" r="r" b="b"/>
              <a:pathLst>
                <a:path w="4457" h="5492" extrusionOk="0">
                  <a:moveTo>
                    <a:pt x="3131" y="1"/>
                  </a:moveTo>
                  <a:cubicBezTo>
                    <a:pt x="2657" y="1"/>
                    <a:pt x="1570" y="317"/>
                    <a:pt x="1181" y="317"/>
                  </a:cubicBezTo>
                  <a:cubicBezTo>
                    <a:pt x="1167" y="317"/>
                    <a:pt x="1154" y="316"/>
                    <a:pt x="1142" y="315"/>
                  </a:cubicBezTo>
                  <a:cubicBezTo>
                    <a:pt x="1126" y="314"/>
                    <a:pt x="1110" y="314"/>
                    <a:pt x="1093" y="314"/>
                  </a:cubicBezTo>
                  <a:cubicBezTo>
                    <a:pt x="728" y="314"/>
                    <a:pt x="268" y="552"/>
                    <a:pt x="268" y="552"/>
                  </a:cubicBezTo>
                  <a:cubicBezTo>
                    <a:pt x="0" y="748"/>
                    <a:pt x="150" y="1157"/>
                    <a:pt x="352" y="2661"/>
                  </a:cubicBezTo>
                  <a:cubicBezTo>
                    <a:pt x="557" y="4166"/>
                    <a:pt x="1306" y="5388"/>
                    <a:pt x="2257" y="5480"/>
                  </a:cubicBezTo>
                  <a:cubicBezTo>
                    <a:pt x="2344" y="5488"/>
                    <a:pt x="2429" y="5492"/>
                    <a:pt x="2513" y="5492"/>
                  </a:cubicBezTo>
                  <a:cubicBezTo>
                    <a:pt x="3350" y="5492"/>
                    <a:pt x="4035" y="5106"/>
                    <a:pt x="4234" y="4451"/>
                  </a:cubicBezTo>
                  <a:cubicBezTo>
                    <a:pt x="4456" y="3736"/>
                    <a:pt x="4390" y="2396"/>
                    <a:pt x="3969" y="1223"/>
                  </a:cubicBezTo>
                  <a:cubicBezTo>
                    <a:pt x="3551" y="53"/>
                    <a:pt x="3643" y="47"/>
                    <a:pt x="3208" y="4"/>
                  </a:cubicBezTo>
                  <a:cubicBezTo>
                    <a:pt x="3185" y="2"/>
                    <a:pt x="3159" y="1"/>
                    <a:pt x="3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6"/>
            <p:cNvSpPr/>
            <p:nvPr/>
          </p:nvSpPr>
          <p:spPr>
            <a:xfrm>
              <a:off x="3143750" y="1764900"/>
              <a:ext cx="33175" cy="31125"/>
            </a:xfrm>
            <a:custGeom>
              <a:avLst/>
              <a:gdLst/>
              <a:ahLst/>
              <a:cxnLst/>
              <a:rect l="l" t="t" r="r" b="b"/>
              <a:pathLst>
                <a:path w="1327" h="1245" extrusionOk="0">
                  <a:moveTo>
                    <a:pt x="693" y="1"/>
                  </a:moveTo>
                  <a:cubicBezTo>
                    <a:pt x="448" y="1"/>
                    <a:pt x="228" y="561"/>
                    <a:pt x="67" y="707"/>
                  </a:cubicBezTo>
                  <a:cubicBezTo>
                    <a:pt x="1" y="797"/>
                    <a:pt x="29" y="949"/>
                    <a:pt x="145" y="984"/>
                  </a:cubicBezTo>
                  <a:cubicBezTo>
                    <a:pt x="328" y="1001"/>
                    <a:pt x="790" y="1245"/>
                    <a:pt x="1058" y="1245"/>
                  </a:cubicBezTo>
                  <a:cubicBezTo>
                    <a:pt x="1149" y="1245"/>
                    <a:pt x="1218" y="1217"/>
                    <a:pt x="1246" y="1142"/>
                  </a:cubicBezTo>
                  <a:cubicBezTo>
                    <a:pt x="1326" y="805"/>
                    <a:pt x="721" y="834"/>
                    <a:pt x="514" y="716"/>
                  </a:cubicBezTo>
                  <a:cubicBezTo>
                    <a:pt x="606" y="508"/>
                    <a:pt x="1015" y="255"/>
                    <a:pt x="787" y="30"/>
                  </a:cubicBezTo>
                  <a:cubicBezTo>
                    <a:pt x="756" y="10"/>
                    <a:pt x="724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6"/>
            <p:cNvSpPr/>
            <p:nvPr/>
          </p:nvSpPr>
          <p:spPr>
            <a:xfrm>
              <a:off x="3118825" y="1803025"/>
              <a:ext cx="34100" cy="31400"/>
            </a:xfrm>
            <a:custGeom>
              <a:avLst/>
              <a:gdLst/>
              <a:ahLst/>
              <a:cxnLst/>
              <a:rect l="l" t="t" r="r" b="b"/>
              <a:pathLst>
                <a:path w="1364" h="1256" extrusionOk="0">
                  <a:moveTo>
                    <a:pt x="980" y="1"/>
                  </a:moveTo>
                  <a:cubicBezTo>
                    <a:pt x="895" y="1"/>
                    <a:pt x="811" y="51"/>
                    <a:pt x="802" y="159"/>
                  </a:cubicBezTo>
                  <a:cubicBezTo>
                    <a:pt x="781" y="390"/>
                    <a:pt x="931" y="620"/>
                    <a:pt x="862" y="845"/>
                  </a:cubicBezTo>
                  <a:cubicBezTo>
                    <a:pt x="845" y="883"/>
                    <a:pt x="810" y="894"/>
                    <a:pt x="776" y="897"/>
                  </a:cubicBezTo>
                  <a:cubicBezTo>
                    <a:pt x="747" y="888"/>
                    <a:pt x="707" y="883"/>
                    <a:pt x="681" y="868"/>
                  </a:cubicBezTo>
                  <a:cubicBezTo>
                    <a:pt x="447" y="727"/>
                    <a:pt x="571" y="407"/>
                    <a:pt x="464" y="205"/>
                  </a:cubicBezTo>
                  <a:cubicBezTo>
                    <a:pt x="436" y="168"/>
                    <a:pt x="389" y="139"/>
                    <a:pt x="343" y="136"/>
                  </a:cubicBezTo>
                  <a:cubicBezTo>
                    <a:pt x="0" y="151"/>
                    <a:pt x="170" y="646"/>
                    <a:pt x="225" y="854"/>
                  </a:cubicBezTo>
                  <a:cubicBezTo>
                    <a:pt x="305" y="1082"/>
                    <a:pt x="551" y="1256"/>
                    <a:pt x="789" y="1256"/>
                  </a:cubicBezTo>
                  <a:cubicBezTo>
                    <a:pt x="897" y="1256"/>
                    <a:pt x="1002" y="1221"/>
                    <a:pt x="1090" y="1139"/>
                  </a:cubicBezTo>
                  <a:cubicBezTo>
                    <a:pt x="1364" y="880"/>
                    <a:pt x="1208" y="508"/>
                    <a:pt x="1165" y="197"/>
                  </a:cubicBezTo>
                  <a:cubicBezTo>
                    <a:pt x="1179" y="69"/>
                    <a:pt x="1078" y="1"/>
                    <a:pt x="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6"/>
            <p:cNvSpPr/>
            <p:nvPr/>
          </p:nvSpPr>
          <p:spPr>
            <a:xfrm>
              <a:off x="3090050" y="1770500"/>
              <a:ext cx="22200" cy="27825"/>
            </a:xfrm>
            <a:custGeom>
              <a:avLst/>
              <a:gdLst/>
              <a:ahLst/>
              <a:cxnLst/>
              <a:rect l="l" t="t" r="r" b="b"/>
              <a:pathLst>
                <a:path w="888" h="1113" extrusionOk="0">
                  <a:moveTo>
                    <a:pt x="404" y="1"/>
                  </a:moveTo>
                  <a:cubicBezTo>
                    <a:pt x="194" y="1"/>
                    <a:pt x="0" y="218"/>
                    <a:pt x="53" y="616"/>
                  </a:cubicBezTo>
                  <a:cubicBezTo>
                    <a:pt x="112" y="954"/>
                    <a:pt x="303" y="1112"/>
                    <a:pt x="482" y="1112"/>
                  </a:cubicBezTo>
                  <a:cubicBezTo>
                    <a:pt x="693" y="1112"/>
                    <a:pt x="887" y="896"/>
                    <a:pt x="834" y="498"/>
                  </a:cubicBezTo>
                  <a:cubicBezTo>
                    <a:pt x="775" y="159"/>
                    <a:pt x="583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3020050" y="1424100"/>
              <a:ext cx="542650" cy="466525"/>
            </a:xfrm>
            <a:custGeom>
              <a:avLst/>
              <a:gdLst/>
              <a:ahLst/>
              <a:cxnLst/>
              <a:rect l="l" t="t" r="r" b="b"/>
              <a:pathLst>
                <a:path w="21706" h="18661" extrusionOk="0">
                  <a:moveTo>
                    <a:pt x="15767" y="3934"/>
                  </a:moveTo>
                  <a:cubicBezTo>
                    <a:pt x="16580" y="3934"/>
                    <a:pt x="16469" y="4281"/>
                    <a:pt x="15088" y="4595"/>
                  </a:cubicBezTo>
                  <a:cubicBezTo>
                    <a:pt x="15042" y="4399"/>
                    <a:pt x="14984" y="4206"/>
                    <a:pt x="14926" y="4015"/>
                  </a:cubicBezTo>
                  <a:cubicBezTo>
                    <a:pt x="15268" y="3959"/>
                    <a:pt x="15550" y="3934"/>
                    <a:pt x="15767" y="3934"/>
                  </a:cubicBezTo>
                  <a:close/>
                  <a:moveTo>
                    <a:pt x="13820" y="4281"/>
                  </a:moveTo>
                  <a:cubicBezTo>
                    <a:pt x="13877" y="4448"/>
                    <a:pt x="13924" y="4609"/>
                    <a:pt x="13967" y="4771"/>
                  </a:cubicBezTo>
                  <a:cubicBezTo>
                    <a:pt x="13710" y="4807"/>
                    <a:pt x="13499" y="4824"/>
                    <a:pt x="13338" y="4824"/>
                  </a:cubicBezTo>
                  <a:cubicBezTo>
                    <a:pt x="12729" y="4824"/>
                    <a:pt x="12820" y="4586"/>
                    <a:pt x="13820" y="4281"/>
                  </a:cubicBezTo>
                  <a:close/>
                  <a:moveTo>
                    <a:pt x="6844" y="4218"/>
                  </a:moveTo>
                  <a:cubicBezTo>
                    <a:pt x="7406" y="4218"/>
                    <a:pt x="8026" y="4650"/>
                    <a:pt x="7917" y="5269"/>
                  </a:cubicBezTo>
                  <a:cubicBezTo>
                    <a:pt x="7865" y="5523"/>
                    <a:pt x="7623" y="5736"/>
                    <a:pt x="7355" y="5736"/>
                  </a:cubicBezTo>
                  <a:cubicBezTo>
                    <a:pt x="6689" y="5733"/>
                    <a:pt x="6689" y="4667"/>
                    <a:pt x="6741" y="4223"/>
                  </a:cubicBezTo>
                  <a:cubicBezTo>
                    <a:pt x="6775" y="4220"/>
                    <a:pt x="6810" y="4218"/>
                    <a:pt x="6844" y="4218"/>
                  </a:cubicBezTo>
                  <a:close/>
                  <a:moveTo>
                    <a:pt x="10344" y="358"/>
                  </a:moveTo>
                  <a:cubicBezTo>
                    <a:pt x="11691" y="358"/>
                    <a:pt x="13022" y="959"/>
                    <a:pt x="13768" y="2200"/>
                  </a:cubicBezTo>
                  <a:cubicBezTo>
                    <a:pt x="14125" y="2779"/>
                    <a:pt x="14367" y="3430"/>
                    <a:pt x="14569" y="4079"/>
                  </a:cubicBezTo>
                  <a:cubicBezTo>
                    <a:pt x="14627" y="4275"/>
                    <a:pt x="14684" y="4468"/>
                    <a:pt x="14733" y="4664"/>
                  </a:cubicBezTo>
                  <a:cubicBezTo>
                    <a:pt x="14601" y="4687"/>
                    <a:pt x="14465" y="4707"/>
                    <a:pt x="14330" y="4727"/>
                  </a:cubicBezTo>
                  <a:cubicBezTo>
                    <a:pt x="14039" y="3664"/>
                    <a:pt x="13604" y="2603"/>
                    <a:pt x="12797" y="1819"/>
                  </a:cubicBezTo>
                  <a:cubicBezTo>
                    <a:pt x="12109" y="1106"/>
                    <a:pt x="11211" y="787"/>
                    <a:pt x="10307" y="787"/>
                  </a:cubicBezTo>
                  <a:cubicBezTo>
                    <a:pt x="8539" y="787"/>
                    <a:pt x="6744" y="2003"/>
                    <a:pt x="6421" y="3871"/>
                  </a:cubicBezTo>
                  <a:cubicBezTo>
                    <a:pt x="6315" y="4465"/>
                    <a:pt x="6286" y="5171"/>
                    <a:pt x="6629" y="5681"/>
                  </a:cubicBezTo>
                  <a:cubicBezTo>
                    <a:pt x="6807" y="5953"/>
                    <a:pt x="7085" y="6090"/>
                    <a:pt x="7366" y="6090"/>
                  </a:cubicBezTo>
                  <a:cubicBezTo>
                    <a:pt x="7605" y="6090"/>
                    <a:pt x="7846" y="5992"/>
                    <a:pt x="8032" y="5794"/>
                  </a:cubicBezTo>
                  <a:cubicBezTo>
                    <a:pt x="8756" y="4984"/>
                    <a:pt x="7841" y="3842"/>
                    <a:pt x="6922" y="3842"/>
                  </a:cubicBezTo>
                  <a:cubicBezTo>
                    <a:pt x="6882" y="3842"/>
                    <a:pt x="6842" y="3844"/>
                    <a:pt x="6802" y="3848"/>
                  </a:cubicBezTo>
                  <a:cubicBezTo>
                    <a:pt x="6834" y="3701"/>
                    <a:pt x="6877" y="3554"/>
                    <a:pt x="6934" y="3413"/>
                  </a:cubicBezTo>
                  <a:cubicBezTo>
                    <a:pt x="7701" y="3448"/>
                    <a:pt x="8436" y="3964"/>
                    <a:pt x="8652" y="4713"/>
                  </a:cubicBezTo>
                  <a:cubicBezTo>
                    <a:pt x="8928" y="5744"/>
                    <a:pt x="8177" y="6478"/>
                    <a:pt x="7385" y="6478"/>
                  </a:cubicBezTo>
                  <a:cubicBezTo>
                    <a:pt x="6944" y="6478"/>
                    <a:pt x="6490" y="6250"/>
                    <a:pt x="6194" y="5719"/>
                  </a:cubicBezTo>
                  <a:cubicBezTo>
                    <a:pt x="5554" y="4500"/>
                    <a:pt x="6125" y="3007"/>
                    <a:pt x="6923" y="1984"/>
                  </a:cubicBezTo>
                  <a:cubicBezTo>
                    <a:pt x="7742" y="912"/>
                    <a:pt x="9050" y="358"/>
                    <a:pt x="10344" y="358"/>
                  </a:cubicBezTo>
                  <a:close/>
                  <a:moveTo>
                    <a:pt x="4208" y="8333"/>
                  </a:moveTo>
                  <a:cubicBezTo>
                    <a:pt x="4496" y="8341"/>
                    <a:pt x="4828" y="8330"/>
                    <a:pt x="5061" y="8503"/>
                  </a:cubicBezTo>
                  <a:cubicBezTo>
                    <a:pt x="5073" y="8518"/>
                    <a:pt x="5075" y="8518"/>
                    <a:pt x="5072" y="8518"/>
                  </a:cubicBezTo>
                  <a:lnTo>
                    <a:pt x="5072" y="8518"/>
                  </a:lnTo>
                  <a:cubicBezTo>
                    <a:pt x="5071" y="8518"/>
                    <a:pt x="5068" y="8518"/>
                    <a:pt x="5064" y="8520"/>
                  </a:cubicBezTo>
                  <a:cubicBezTo>
                    <a:pt x="4810" y="8684"/>
                    <a:pt x="4482" y="8756"/>
                    <a:pt x="4194" y="8849"/>
                  </a:cubicBezTo>
                  <a:cubicBezTo>
                    <a:pt x="4194" y="8679"/>
                    <a:pt x="4196" y="8506"/>
                    <a:pt x="4208" y="8333"/>
                  </a:cubicBezTo>
                  <a:close/>
                  <a:moveTo>
                    <a:pt x="5684" y="3675"/>
                  </a:moveTo>
                  <a:lnTo>
                    <a:pt x="5684" y="3675"/>
                  </a:lnTo>
                  <a:cubicBezTo>
                    <a:pt x="5637" y="3860"/>
                    <a:pt x="5603" y="4050"/>
                    <a:pt x="5580" y="4246"/>
                  </a:cubicBezTo>
                  <a:cubicBezTo>
                    <a:pt x="4041" y="5229"/>
                    <a:pt x="3859" y="7261"/>
                    <a:pt x="3830" y="8924"/>
                  </a:cubicBezTo>
                  <a:cubicBezTo>
                    <a:pt x="3666" y="8952"/>
                    <a:pt x="3502" y="8976"/>
                    <a:pt x="3335" y="8987"/>
                  </a:cubicBezTo>
                  <a:cubicBezTo>
                    <a:pt x="3219" y="7013"/>
                    <a:pt x="3790" y="4624"/>
                    <a:pt x="5684" y="3675"/>
                  </a:cubicBezTo>
                  <a:close/>
                  <a:moveTo>
                    <a:pt x="2963" y="8448"/>
                  </a:moveTo>
                  <a:lnTo>
                    <a:pt x="2963" y="8448"/>
                  </a:lnTo>
                  <a:cubicBezTo>
                    <a:pt x="2960" y="8633"/>
                    <a:pt x="2963" y="8814"/>
                    <a:pt x="2974" y="8996"/>
                  </a:cubicBezTo>
                  <a:cubicBezTo>
                    <a:pt x="2946" y="8996"/>
                    <a:pt x="2917" y="8997"/>
                    <a:pt x="2888" y="8997"/>
                  </a:cubicBezTo>
                  <a:cubicBezTo>
                    <a:pt x="2586" y="8997"/>
                    <a:pt x="2289" y="8957"/>
                    <a:pt x="1989" y="8915"/>
                  </a:cubicBezTo>
                  <a:cubicBezTo>
                    <a:pt x="1801" y="8612"/>
                    <a:pt x="2758" y="8486"/>
                    <a:pt x="2963" y="8448"/>
                  </a:cubicBezTo>
                  <a:close/>
                  <a:moveTo>
                    <a:pt x="14826" y="5018"/>
                  </a:moveTo>
                  <a:cubicBezTo>
                    <a:pt x="14999" y="5759"/>
                    <a:pt x="15120" y="6508"/>
                    <a:pt x="15218" y="7258"/>
                  </a:cubicBezTo>
                  <a:cubicBezTo>
                    <a:pt x="15344" y="8650"/>
                    <a:pt x="15592" y="10177"/>
                    <a:pt x="15316" y="11529"/>
                  </a:cubicBezTo>
                  <a:cubicBezTo>
                    <a:pt x="15308" y="11530"/>
                    <a:pt x="15300" y="11530"/>
                    <a:pt x="15293" y="11530"/>
                  </a:cubicBezTo>
                  <a:cubicBezTo>
                    <a:pt x="14974" y="11530"/>
                    <a:pt x="15059" y="11051"/>
                    <a:pt x="15050" y="10835"/>
                  </a:cubicBezTo>
                  <a:cubicBezTo>
                    <a:pt x="15036" y="8903"/>
                    <a:pt x="14875" y="6964"/>
                    <a:pt x="14425" y="5082"/>
                  </a:cubicBezTo>
                  <a:cubicBezTo>
                    <a:pt x="14558" y="5062"/>
                    <a:pt x="14690" y="5041"/>
                    <a:pt x="14826" y="5018"/>
                  </a:cubicBezTo>
                  <a:close/>
                  <a:moveTo>
                    <a:pt x="3836" y="9293"/>
                  </a:moveTo>
                  <a:cubicBezTo>
                    <a:pt x="3862" y="9961"/>
                    <a:pt x="3946" y="10624"/>
                    <a:pt x="4093" y="11278"/>
                  </a:cubicBezTo>
                  <a:cubicBezTo>
                    <a:pt x="4119" y="11685"/>
                    <a:pt x="4672" y="12754"/>
                    <a:pt x="4436" y="12996"/>
                  </a:cubicBezTo>
                  <a:cubicBezTo>
                    <a:pt x="4407" y="13032"/>
                    <a:pt x="4377" y="13049"/>
                    <a:pt x="4347" y="13049"/>
                  </a:cubicBezTo>
                  <a:cubicBezTo>
                    <a:pt x="3918" y="13049"/>
                    <a:pt x="3369" y="9657"/>
                    <a:pt x="3361" y="9347"/>
                  </a:cubicBezTo>
                  <a:cubicBezTo>
                    <a:pt x="3519" y="9336"/>
                    <a:pt x="3680" y="9319"/>
                    <a:pt x="3836" y="9293"/>
                  </a:cubicBezTo>
                  <a:close/>
                  <a:moveTo>
                    <a:pt x="15812" y="3316"/>
                  </a:moveTo>
                  <a:cubicBezTo>
                    <a:pt x="16953" y="3316"/>
                    <a:pt x="17943" y="3657"/>
                    <a:pt x="16731" y="5059"/>
                  </a:cubicBezTo>
                  <a:cubicBezTo>
                    <a:pt x="16644" y="5145"/>
                    <a:pt x="16664" y="5263"/>
                    <a:pt x="16731" y="5333"/>
                  </a:cubicBezTo>
                  <a:cubicBezTo>
                    <a:pt x="17045" y="6794"/>
                    <a:pt x="17261" y="8344"/>
                    <a:pt x="17624" y="9759"/>
                  </a:cubicBezTo>
                  <a:cubicBezTo>
                    <a:pt x="19619" y="10494"/>
                    <a:pt x="21705" y="12509"/>
                    <a:pt x="20996" y="14812"/>
                  </a:cubicBezTo>
                  <a:cubicBezTo>
                    <a:pt x="20322" y="16707"/>
                    <a:pt x="17871" y="17844"/>
                    <a:pt x="15640" y="17844"/>
                  </a:cubicBezTo>
                  <a:cubicBezTo>
                    <a:pt x="13526" y="17844"/>
                    <a:pt x="11610" y="16822"/>
                    <a:pt x="11595" y="14454"/>
                  </a:cubicBezTo>
                  <a:cubicBezTo>
                    <a:pt x="11641" y="12809"/>
                    <a:pt x="12765" y="11471"/>
                    <a:pt x="13935" y="10463"/>
                  </a:cubicBezTo>
                  <a:cubicBezTo>
                    <a:pt x="13808" y="8981"/>
                    <a:pt x="13422" y="7474"/>
                    <a:pt x="13212" y="5984"/>
                  </a:cubicBezTo>
                  <a:cubicBezTo>
                    <a:pt x="13200" y="5912"/>
                    <a:pt x="13154" y="5866"/>
                    <a:pt x="13099" y="5851"/>
                  </a:cubicBezTo>
                  <a:cubicBezTo>
                    <a:pt x="12678" y="5701"/>
                    <a:pt x="12111" y="5491"/>
                    <a:pt x="12065" y="4961"/>
                  </a:cubicBezTo>
                  <a:cubicBezTo>
                    <a:pt x="12053" y="4180"/>
                    <a:pt x="13004" y="3920"/>
                    <a:pt x="13592" y="3675"/>
                  </a:cubicBezTo>
                  <a:cubicBezTo>
                    <a:pt x="13632" y="3762"/>
                    <a:pt x="13667" y="3851"/>
                    <a:pt x="13702" y="3943"/>
                  </a:cubicBezTo>
                  <a:cubicBezTo>
                    <a:pt x="13419" y="4030"/>
                    <a:pt x="13119" y="4125"/>
                    <a:pt x="12880" y="4281"/>
                  </a:cubicBezTo>
                  <a:cubicBezTo>
                    <a:pt x="12405" y="4557"/>
                    <a:pt x="12601" y="5162"/>
                    <a:pt x="13134" y="5186"/>
                  </a:cubicBezTo>
                  <a:cubicBezTo>
                    <a:pt x="13195" y="5196"/>
                    <a:pt x="13258" y="5200"/>
                    <a:pt x="13322" y="5200"/>
                  </a:cubicBezTo>
                  <a:cubicBezTo>
                    <a:pt x="13566" y="5200"/>
                    <a:pt x="13822" y="5140"/>
                    <a:pt x="14062" y="5131"/>
                  </a:cubicBezTo>
                  <a:cubicBezTo>
                    <a:pt x="14511" y="7056"/>
                    <a:pt x="14696" y="9036"/>
                    <a:pt x="14690" y="11007"/>
                  </a:cubicBezTo>
                  <a:cubicBezTo>
                    <a:pt x="14595" y="11517"/>
                    <a:pt x="14957" y="11909"/>
                    <a:pt x="15288" y="11909"/>
                  </a:cubicBezTo>
                  <a:cubicBezTo>
                    <a:pt x="15482" y="11909"/>
                    <a:pt x="15665" y="11776"/>
                    <a:pt x="15742" y="11457"/>
                  </a:cubicBezTo>
                  <a:cubicBezTo>
                    <a:pt x="15892" y="9281"/>
                    <a:pt x="15653" y="7076"/>
                    <a:pt x="15177" y="4946"/>
                  </a:cubicBezTo>
                  <a:cubicBezTo>
                    <a:pt x="15670" y="4788"/>
                    <a:pt x="16693" y="4684"/>
                    <a:pt x="16650" y="3995"/>
                  </a:cubicBezTo>
                  <a:cubicBezTo>
                    <a:pt x="16560" y="3651"/>
                    <a:pt x="16223" y="3561"/>
                    <a:pt x="15846" y="3561"/>
                  </a:cubicBezTo>
                  <a:cubicBezTo>
                    <a:pt x="15478" y="3561"/>
                    <a:pt x="15070" y="3647"/>
                    <a:pt x="14814" y="3664"/>
                  </a:cubicBezTo>
                  <a:cubicBezTo>
                    <a:pt x="14785" y="3577"/>
                    <a:pt x="14756" y="3488"/>
                    <a:pt x="14725" y="3399"/>
                  </a:cubicBezTo>
                  <a:cubicBezTo>
                    <a:pt x="15056" y="3351"/>
                    <a:pt x="15442" y="3316"/>
                    <a:pt x="15812" y="3316"/>
                  </a:cubicBezTo>
                  <a:close/>
                  <a:moveTo>
                    <a:pt x="4257" y="7713"/>
                  </a:moveTo>
                  <a:cubicBezTo>
                    <a:pt x="4597" y="7713"/>
                    <a:pt x="4934" y="7728"/>
                    <a:pt x="5277" y="7756"/>
                  </a:cubicBezTo>
                  <a:cubicBezTo>
                    <a:pt x="6545" y="7800"/>
                    <a:pt x="6787" y="8823"/>
                    <a:pt x="5669" y="9422"/>
                  </a:cubicBezTo>
                  <a:cubicBezTo>
                    <a:pt x="5612" y="9454"/>
                    <a:pt x="5583" y="9506"/>
                    <a:pt x="5577" y="9555"/>
                  </a:cubicBezTo>
                  <a:cubicBezTo>
                    <a:pt x="5833" y="11108"/>
                    <a:pt x="6223" y="12656"/>
                    <a:pt x="6519" y="14207"/>
                  </a:cubicBezTo>
                  <a:cubicBezTo>
                    <a:pt x="6698" y="15351"/>
                    <a:pt x="7439" y="16904"/>
                    <a:pt x="6367" y="17806"/>
                  </a:cubicBezTo>
                  <a:cubicBezTo>
                    <a:pt x="5914" y="18131"/>
                    <a:pt x="5342" y="18300"/>
                    <a:pt x="4786" y="18300"/>
                  </a:cubicBezTo>
                  <a:cubicBezTo>
                    <a:pt x="3830" y="18300"/>
                    <a:pt x="2919" y="17800"/>
                    <a:pt x="2729" y="16726"/>
                  </a:cubicBezTo>
                  <a:cubicBezTo>
                    <a:pt x="2107" y="14437"/>
                    <a:pt x="1654" y="12077"/>
                    <a:pt x="1591" y="9713"/>
                  </a:cubicBezTo>
                  <a:cubicBezTo>
                    <a:pt x="1578" y="9632"/>
                    <a:pt x="1505" y="9555"/>
                    <a:pt x="1416" y="9555"/>
                  </a:cubicBezTo>
                  <a:cubicBezTo>
                    <a:pt x="1407" y="9555"/>
                    <a:pt x="1398" y="9556"/>
                    <a:pt x="1389" y="9558"/>
                  </a:cubicBezTo>
                  <a:cubicBezTo>
                    <a:pt x="1379" y="9558"/>
                    <a:pt x="1370" y="9558"/>
                    <a:pt x="1360" y="9558"/>
                  </a:cubicBezTo>
                  <a:cubicBezTo>
                    <a:pt x="611" y="9558"/>
                    <a:pt x="601" y="8680"/>
                    <a:pt x="1167" y="8339"/>
                  </a:cubicBezTo>
                  <a:cubicBezTo>
                    <a:pt x="1677" y="7970"/>
                    <a:pt x="2366" y="7872"/>
                    <a:pt x="2986" y="7797"/>
                  </a:cubicBezTo>
                  <a:lnTo>
                    <a:pt x="2986" y="7797"/>
                  </a:lnTo>
                  <a:cubicBezTo>
                    <a:pt x="2980" y="7892"/>
                    <a:pt x="2974" y="7984"/>
                    <a:pt x="2971" y="8079"/>
                  </a:cubicBezTo>
                  <a:cubicBezTo>
                    <a:pt x="2536" y="8169"/>
                    <a:pt x="1977" y="8183"/>
                    <a:pt x="1683" y="8563"/>
                  </a:cubicBezTo>
                  <a:cubicBezTo>
                    <a:pt x="1490" y="8837"/>
                    <a:pt x="1631" y="9197"/>
                    <a:pt x="1931" y="9264"/>
                  </a:cubicBezTo>
                  <a:cubicBezTo>
                    <a:pt x="2280" y="9347"/>
                    <a:pt x="2643" y="9356"/>
                    <a:pt x="3003" y="9362"/>
                  </a:cubicBezTo>
                  <a:cubicBezTo>
                    <a:pt x="3116" y="10624"/>
                    <a:pt x="3444" y="11849"/>
                    <a:pt x="3825" y="13054"/>
                  </a:cubicBezTo>
                  <a:cubicBezTo>
                    <a:pt x="3896" y="13296"/>
                    <a:pt x="4098" y="13410"/>
                    <a:pt x="4304" y="13410"/>
                  </a:cubicBezTo>
                  <a:cubicBezTo>
                    <a:pt x="4528" y="13410"/>
                    <a:pt x="4757" y="13275"/>
                    <a:pt x="4830" y="13025"/>
                  </a:cubicBezTo>
                  <a:cubicBezTo>
                    <a:pt x="4934" y="12722"/>
                    <a:pt x="4799" y="12417"/>
                    <a:pt x="4704" y="12131"/>
                  </a:cubicBezTo>
                  <a:cubicBezTo>
                    <a:pt x="4401" y="11192"/>
                    <a:pt x="4234" y="10206"/>
                    <a:pt x="4196" y="9221"/>
                  </a:cubicBezTo>
                  <a:cubicBezTo>
                    <a:pt x="4585" y="9088"/>
                    <a:pt x="5188" y="9016"/>
                    <a:pt x="5416" y="8644"/>
                  </a:cubicBezTo>
                  <a:cubicBezTo>
                    <a:pt x="5532" y="8065"/>
                    <a:pt x="4784" y="7969"/>
                    <a:pt x="4320" y="7969"/>
                  </a:cubicBezTo>
                  <a:cubicBezTo>
                    <a:pt x="4290" y="7969"/>
                    <a:pt x="4261" y="7969"/>
                    <a:pt x="4234" y="7970"/>
                  </a:cubicBezTo>
                  <a:cubicBezTo>
                    <a:pt x="4240" y="7883"/>
                    <a:pt x="4248" y="7797"/>
                    <a:pt x="4257" y="7713"/>
                  </a:cubicBezTo>
                  <a:close/>
                  <a:moveTo>
                    <a:pt x="10347" y="0"/>
                  </a:moveTo>
                  <a:cubicBezTo>
                    <a:pt x="8463" y="0"/>
                    <a:pt x="6551" y="1109"/>
                    <a:pt x="5822" y="3226"/>
                  </a:cubicBezTo>
                  <a:cubicBezTo>
                    <a:pt x="4124" y="3848"/>
                    <a:pt x="3234" y="5725"/>
                    <a:pt x="3026" y="7434"/>
                  </a:cubicBezTo>
                  <a:cubicBezTo>
                    <a:pt x="1980" y="7506"/>
                    <a:pt x="0" y="7970"/>
                    <a:pt x="478" y="9399"/>
                  </a:cubicBezTo>
                  <a:cubicBezTo>
                    <a:pt x="631" y="9702"/>
                    <a:pt x="928" y="9904"/>
                    <a:pt x="1260" y="9930"/>
                  </a:cubicBezTo>
                  <a:cubicBezTo>
                    <a:pt x="1251" y="11489"/>
                    <a:pt x="1505" y="13028"/>
                    <a:pt x="1833" y="14550"/>
                  </a:cubicBezTo>
                  <a:cubicBezTo>
                    <a:pt x="2167" y="15751"/>
                    <a:pt x="2190" y="17221"/>
                    <a:pt x="3118" y="18144"/>
                  </a:cubicBezTo>
                  <a:cubicBezTo>
                    <a:pt x="3553" y="18505"/>
                    <a:pt x="4137" y="18661"/>
                    <a:pt x="4726" y="18661"/>
                  </a:cubicBezTo>
                  <a:cubicBezTo>
                    <a:pt x="5241" y="18661"/>
                    <a:pt x="5760" y="18541"/>
                    <a:pt x="6185" y="18334"/>
                  </a:cubicBezTo>
                  <a:cubicBezTo>
                    <a:pt x="7485" y="17786"/>
                    <a:pt x="7396" y="16253"/>
                    <a:pt x="7073" y="15106"/>
                  </a:cubicBezTo>
                  <a:cubicBezTo>
                    <a:pt x="6695" y="13299"/>
                    <a:pt x="6318" y="11489"/>
                    <a:pt x="5943" y="9682"/>
                  </a:cubicBezTo>
                  <a:cubicBezTo>
                    <a:pt x="7093" y="9036"/>
                    <a:pt x="6995" y="7664"/>
                    <a:pt x="5626" y="7436"/>
                  </a:cubicBezTo>
                  <a:cubicBezTo>
                    <a:pt x="5196" y="7353"/>
                    <a:pt x="4738" y="7347"/>
                    <a:pt x="4300" y="7347"/>
                  </a:cubicBezTo>
                  <a:cubicBezTo>
                    <a:pt x="4441" y="6370"/>
                    <a:pt x="4776" y="5318"/>
                    <a:pt x="5554" y="4696"/>
                  </a:cubicBezTo>
                  <a:lnTo>
                    <a:pt x="5554" y="4696"/>
                  </a:lnTo>
                  <a:cubicBezTo>
                    <a:pt x="5532" y="5740"/>
                    <a:pt x="6337" y="6864"/>
                    <a:pt x="7431" y="6864"/>
                  </a:cubicBezTo>
                  <a:cubicBezTo>
                    <a:pt x="7490" y="6864"/>
                    <a:pt x="7551" y="6861"/>
                    <a:pt x="7612" y="6854"/>
                  </a:cubicBezTo>
                  <a:cubicBezTo>
                    <a:pt x="9935" y="6341"/>
                    <a:pt x="9243" y="3237"/>
                    <a:pt x="7090" y="3059"/>
                  </a:cubicBezTo>
                  <a:cubicBezTo>
                    <a:pt x="7191" y="2863"/>
                    <a:pt x="7312" y="2675"/>
                    <a:pt x="7453" y="2502"/>
                  </a:cubicBezTo>
                  <a:lnTo>
                    <a:pt x="7456" y="2497"/>
                  </a:lnTo>
                  <a:cubicBezTo>
                    <a:pt x="8165" y="1584"/>
                    <a:pt x="9169" y="1155"/>
                    <a:pt x="10168" y="1155"/>
                  </a:cubicBezTo>
                  <a:cubicBezTo>
                    <a:pt x="11508" y="1155"/>
                    <a:pt x="12838" y="1927"/>
                    <a:pt x="13434" y="3338"/>
                  </a:cubicBezTo>
                  <a:cubicBezTo>
                    <a:pt x="12733" y="3615"/>
                    <a:pt x="11773" y="3952"/>
                    <a:pt x="11696" y="4828"/>
                  </a:cubicBezTo>
                  <a:cubicBezTo>
                    <a:pt x="11658" y="5517"/>
                    <a:pt x="12266" y="5967"/>
                    <a:pt x="12866" y="6140"/>
                  </a:cubicBezTo>
                  <a:cubicBezTo>
                    <a:pt x="13105" y="7534"/>
                    <a:pt x="13344" y="8929"/>
                    <a:pt x="13586" y="10321"/>
                  </a:cubicBezTo>
                  <a:cubicBezTo>
                    <a:pt x="11367" y="11861"/>
                    <a:pt x="10076" y="15665"/>
                    <a:pt x="12727" y="17417"/>
                  </a:cubicBezTo>
                  <a:cubicBezTo>
                    <a:pt x="13581" y="17943"/>
                    <a:pt x="14652" y="18197"/>
                    <a:pt x="15749" y="18197"/>
                  </a:cubicBezTo>
                  <a:cubicBezTo>
                    <a:pt x="18378" y="18197"/>
                    <a:pt x="21162" y="16743"/>
                    <a:pt x="21489" y="14106"/>
                  </a:cubicBezTo>
                  <a:cubicBezTo>
                    <a:pt x="21607" y="11941"/>
                    <a:pt x="19777" y="10247"/>
                    <a:pt x="17915" y="9491"/>
                  </a:cubicBezTo>
                  <a:cubicBezTo>
                    <a:pt x="17624" y="8073"/>
                    <a:pt x="17382" y="6641"/>
                    <a:pt x="17068" y="5232"/>
                  </a:cubicBezTo>
                  <a:cubicBezTo>
                    <a:pt x="17840" y="4500"/>
                    <a:pt x="17901" y="3168"/>
                    <a:pt x="16636" y="3024"/>
                  </a:cubicBezTo>
                  <a:cubicBezTo>
                    <a:pt x="16343" y="2982"/>
                    <a:pt x="16047" y="2962"/>
                    <a:pt x="15752" y="2962"/>
                  </a:cubicBezTo>
                  <a:cubicBezTo>
                    <a:pt x="15364" y="2962"/>
                    <a:pt x="14976" y="2996"/>
                    <a:pt x="14595" y="3053"/>
                  </a:cubicBezTo>
                  <a:cubicBezTo>
                    <a:pt x="13882" y="989"/>
                    <a:pt x="12127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3124725" y="1632400"/>
              <a:ext cx="21875" cy="12925"/>
            </a:xfrm>
            <a:custGeom>
              <a:avLst/>
              <a:gdLst/>
              <a:ahLst/>
              <a:cxnLst/>
              <a:rect l="l" t="t" r="r" b="b"/>
              <a:pathLst>
                <a:path w="875" h="517" extrusionOk="0">
                  <a:moveTo>
                    <a:pt x="18" y="1"/>
                  </a:moveTo>
                  <a:cubicBezTo>
                    <a:pt x="7" y="171"/>
                    <a:pt x="1" y="344"/>
                    <a:pt x="1" y="517"/>
                  </a:cubicBezTo>
                  <a:cubicBezTo>
                    <a:pt x="289" y="424"/>
                    <a:pt x="618" y="352"/>
                    <a:pt x="874" y="188"/>
                  </a:cubicBezTo>
                  <a:cubicBezTo>
                    <a:pt x="753" y="9"/>
                    <a:pt x="251" y="7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6"/>
            <p:cNvSpPr/>
            <p:nvPr/>
          </p:nvSpPr>
          <p:spPr>
            <a:xfrm>
              <a:off x="3065075" y="1635300"/>
              <a:ext cx="29350" cy="13725"/>
            </a:xfrm>
            <a:custGeom>
              <a:avLst/>
              <a:gdLst/>
              <a:ahLst/>
              <a:cxnLst/>
              <a:rect l="l" t="t" r="r" b="b"/>
              <a:pathLst>
                <a:path w="1174" h="549" extrusionOk="0">
                  <a:moveTo>
                    <a:pt x="1162" y="0"/>
                  </a:moveTo>
                  <a:lnTo>
                    <a:pt x="1162" y="0"/>
                  </a:lnTo>
                  <a:cubicBezTo>
                    <a:pt x="957" y="38"/>
                    <a:pt x="0" y="164"/>
                    <a:pt x="188" y="467"/>
                  </a:cubicBezTo>
                  <a:cubicBezTo>
                    <a:pt x="488" y="509"/>
                    <a:pt x="785" y="549"/>
                    <a:pt x="1087" y="549"/>
                  </a:cubicBezTo>
                  <a:cubicBezTo>
                    <a:pt x="1116" y="549"/>
                    <a:pt x="1145" y="548"/>
                    <a:pt x="1173" y="548"/>
                  </a:cubicBezTo>
                  <a:cubicBezTo>
                    <a:pt x="1162" y="366"/>
                    <a:pt x="1159" y="185"/>
                    <a:pt x="1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6"/>
            <p:cNvSpPr/>
            <p:nvPr/>
          </p:nvSpPr>
          <p:spPr>
            <a:xfrm>
              <a:off x="3104050" y="1656400"/>
              <a:ext cx="30150" cy="93925"/>
            </a:xfrm>
            <a:custGeom>
              <a:avLst/>
              <a:gdLst/>
              <a:ahLst/>
              <a:cxnLst/>
              <a:rect l="l" t="t" r="r" b="b"/>
              <a:pathLst>
                <a:path w="1206" h="3757" extrusionOk="0">
                  <a:moveTo>
                    <a:pt x="476" y="1"/>
                  </a:moveTo>
                  <a:cubicBezTo>
                    <a:pt x="320" y="27"/>
                    <a:pt x="159" y="44"/>
                    <a:pt x="1" y="55"/>
                  </a:cubicBezTo>
                  <a:cubicBezTo>
                    <a:pt x="9" y="365"/>
                    <a:pt x="563" y="3757"/>
                    <a:pt x="988" y="3757"/>
                  </a:cubicBezTo>
                  <a:cubicBezTo>
                    <a:pt x="1018" y="3757"/>
                    <a:pt x="1047" y="3740"/>
                    <a:pt x="1076" y="3704"/>
                  </a:cubicBezTo>
                  <a:cubicBezTo>
                    <a:pt x="1205" y="3566"/>
                    <a:pt x="1125" y="3329"/>
                    <a:pt x="1076" y="3177"/>
                  </a:cubicBezTo>
                  <a:cubicBezTo>
                    <a:pt x="721" y="2151"/>
                    <a:pt x="508" y="108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6"/>
            <p:cNvSpPr/>
            <p:nvPr/>
          </p:nvSpPr>
          <p:spPr>
            <a:xfrm>
              <a:off x="3100525" y="1515975"/>
              <a:ext cx="61625" cy="132825"/>
            </a:xfrm>
            <a:custGeom>
              <a:avLst/>
              <a:gdLst/>
              <a:ahLst/>
              <a:cxnLst/>
              <a:rect l="l" t="t" r="r" b="b"/>
              <a:pathLst>
                <a:path w="2465" h="5313" extrusionOk="0">
                  <a:moveTo>
                    <a:pt x="2465" y="0"/>
                  </a:moveTo>
                  <a:cubicBezTo>
                    <a:pt x="571" y="949"/>
                    <a:pt x="0" y="3338"/>
                    <a:pt x="116" y="5312"/>
                  </a:cubicBezTo>
                  <a:cubicBezTo>
                    <a:pt x="283" y="5301"/>
                    <a:pt x="447" y="5277"/>
                    <a:pt x="608" y="5249"/>
                  </a:cubicBezTo>
                  <a:cubicBezTo>
                    <a:pt x="637" y="3586"/>
                    <a:pt x="822" y="1554"/>
                    <a:pt x="2361" y="571"/>
                  </a:cubicBezTo>
                  <a:cubicBezTo>
                    <a:pt x="2384" y="375"/>
                    <a:pt x="2418" y="188"/>
                    <a:pt x="2465" y="0"/>
                  </a:cubicBezTo>
                  <a:close/>
                </a:path>
              </a:pathLst>
            </a:custGeom>
            <a:solidFill>
              <a:srgbClr val="FFC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6"/>
            <p:cNvSpPr/>
            <p:nvPr/>
          </p:nvSpPr>
          <p:spPr>
            <a:xfrm>
              <a:off x="3338250" y="1531100"/>
              <a:ext cx="30975" cy="13625"/>
            </a:xfrm>
            <a:custGeom>
              <a:avLst/>
              <a:gdLst/>
              <a:ahLst/>
              <a:cxnLst/>
              <a:rect l="l" t="t" r="r" b="b"/>
              <a:pathLst>
                <a:path w="1239" h="545" extrusionOk="0">
                  <a:moveTo>
                    <a:pt x="1092" y="1"/>
                  </a:moveTo>
                  <a:cubicBezTo>
                    <a:pt x="92" y="306"/>
                    <a:pt x="1" y="544"/>
                    <a:pt x="610" y="544"/>
                  </a:cubicBezTo>
                  <a:cubicBezTo>
                    <a:pt x="771" y="544"/>
                    <a:pt x="982" y="527"/>
                    <a:pt x="1239" y="491"/>
                  </a:cubicBezTo>
                  <a:cubicBezTo>
                    <a:pt x="1196" y="329"/>
                    <a:pt x="1149" y="168"/>
                    <a:pt x="1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6"/>
            <p:cNvSpPr/>
            <p:nvPr/>
          </p:nvSpPr>
          <p:spPr>
            <a:xfrm>
              <a:off x="3158800" y="1433200"/>
              <a:ext cx="229600" cy="153025"/>
            </a:xfrm>
            <a:custGeom>
              <a:avLst/>
              <a:gdLst/>
              <a:ahLst/>
              <a:cxnLst/>
              <a:rect l="l" t="t" r="r" b="b"/>
              <a:pathLst>
                <a:path w="9184" h="6121" extrusionOk="0">
                  <a:moveTo>
                    <a:pt x="4791" y="0"/>
                  </a:moveTo>
                  <a:cubicBezTo>
                    <a:pt x="3497" y="0"/>
                    <a:pt x="2189" y="554"/>
                    <a:pt x="1370" y="1625"/>
                  </a:cubicBezTo>
                  <a:cubicBezTo>
                    <a:pt x="572" y="2648"/>
                    <a:pt x="1" y="4144"/>
                    <a:pt x="638" y="5361"/>
                  </a:cubicBezTo>
                  <a:cubicBezTo>
                    <a:pt x="935" y="5892"/>
                    <a:pt x="1390" y="6120"/>
                    <a:pt x="1833" y="6120"/>
                  </a:cubicBezTo>
                  <a:cubicBezTo>
                    <a:pt x="2625" y="6120"/>
                    <a:pt x="3375" y="5388"/>
                    <a:pt x="3099" y="4358"/>
                  </a:cubicBezTo>
                  <a:cubicBezTo>
                    <a:pt x="2883" y="3608"/>
                    <a:pt x="2148" y="3092"/>
                    <a:pt x="1382" y="3055"/>
                  </a:cubicBezTo>
                  <a:cubicBezTo>
                    <a:pt x="1324" y="3196"/>
                    <a:pt x="1281" y="3343"/>
                    <a:pt x="1249" y="3493"/>
                  </a:cubicBezTo>
                  <a:cubicBezTo>
                    <a:pt x="1290" y="3488"/>
                    <a:pt x="1331" y="3486"/>
                    <a:pt x="1372" y="3486"/>
                  </a:cubicBezTo>
                  <a:cubicBezTo>
                    <a:pt x="2290" y="3486"/>
                    <a:pt x="3200" y="4630"/>
                    <a:pt x="2480" y="5438"/>
                  </a:cubicBezTo>
                  <a:cubicBezTo>
                    <a:pt x="2293" y="5636"/>
                    <a:pt x="2051" y="5735"/>
                    <a:pt x="1813" y="5735"/>
                  </a:cubicBezTo>
                  <a:cubicBezTo>
                    <a:pt x="1530" y="5735"/>
                    <a:pt x="1252" y="5598"/>
                    <a:pt x="1076" y="5326"/>
                  </a:cubicBezTo>
                  <a:cubicBezTo>
                    <a:pt x="456" y="4231"/>
                    <a:pt x="926" y="2706"/>
                    <a:pt x="1713" y="1801"/>
                  </a:cubicBezTo>
                  <a:cubicBezTo>
                    <a:pt x="2438" y="903"/>
                    <a:pt x="3567" y="426"/>
                    <a:pt x="4689" y="426"/>
                  </a:cubicBezTo>
                  <a:cubicBezTo>
                    <a:pt x="5627" y="426"/>
                    <a:pt x="6560" y="760"/>
                    <a:pt x="7247" y="1461"/>
                  </a:cubicBezTo>
                  <a:cubicBezTo>
                    <a:pt x="8051" y="2239"/>
                    <a:pt x="8486" y="3300"/>
                    <a:pt x="8780" y="4363"/>
                  </a:cubicBezTo>
                  <a:cubicBezTo>
                    <a:pt x="8915" y="4343"/>
                    <a:pt x="9051" y="4323"/>
                    <a:pt x="9183" y="4300"/>
                  </a:cubicBezTo>
                  <a:cubicBezTo>
                    <a:pt x="9134" y="4104"/>
                    <a:pt x="9080" y="3911"/>
                    <a:pt x="9016" y="3723"/>
                  </a:cubicBezTo>
                  <a:cubicBezTo>
                    <a:pt x="8814" y="3075"/>
                    <a:pt x="8572" y="2421"/>
                    <a:pt x="8215" y="1841"/>
                  </a:cubicBezTo>
                  <a:cubicBezTo>
                    <a:pt x="7470" y="601"/>
                    <a:pt x="6138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3393200" y="1522400"/>
              <a:ext cx="36125" cy="16500"/>
            </a:xfrm>
            <a:custGeom>
              <a:avLst/>
              <a:gdLst/>
              <a:ahLst/>
              <a:cxnLst/>
              <a:rect l="l" t="t" r="r" b="b"/>
              <a:pathLst>
                <a:path w="1445" h="660" extrusionOk="0">
                  <a:moveTo>
                    <a:pt x="910" y="1"/>
                  </a:moveTo>
                  <a:cubicBezTo>
                    <a:pt x="552" y="1"/>
                    <a:pt x="94" y="70"/>
                    <a:pt x="0" y="78"/>
                  </a:cubicBezTo>
                  <a:cubicBezTo>
                    <a:pt x="61" y="271"/>
                    <a:pt x="116" y="464"/>
                    <a:pt x="162" y="660"/>
                  </a:cubicBezTo>
                  <a:cubicBezTo>
                    <a:pt x="557" y="553"/>
                    <a:pt x="995" y="478"/>
                    <a:pt x="1320" y="230"/>
                  </a:cubicBezTo>
                  <a:cubicBezTo>
                    <a:pt x="1445" y="50"/>
                    <a:pt x="1213" y="1"/>
                    <a:pt x="9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3380725" y="1549625"/>
              <a:ext cx="27350" cy="162975"/>
            </a:xfrm>
            <a:custGeom>
              <a:avLst/>
              <a:gdLst/>
              <a:ahLst/>
              <a:cxnLst/>
              <a:rect l="l" t="t" r="r" b="b"/>
              <a:pathLst>
                <a:path w="1094" h="6519" extrusionOk="0">
                  <a:moveTo>
                    <a:pt x="401" y="0"/>
                  </a:moveTo>
                  <a:cubicBezTo>
                    <a:pt x="269" y="23"/>
                    <a:pt x="133" y="46"/>
                    <a:pt x="1" y="64"/>
                  </a:cubicBezTo>
                  <a:cubicBezTo>
                    <a:pt x="450" y="1946"/>
                    <a:pt x="615" y="3885"/>
                    <a:pt x="629" y="5816"/>
                  </a:cubicBezTo>
                  <a:cubicBezTo>
                    <a:pt x="629" y="5975"/>
                    <a:pt x="603" y="6156"/>
                    <a:pt x="638" y="6309"/>
                  </a:cubicBezTo>
                  <a:cubicBezTo>
                    <a:pt x="648" y="6398"/>
                    <a:pt x="758" y="6518"/>
                    <a:pt x="849" y="6518"/>
                  </a:cubicBezTo>
                  <a:cubicBezTo>
                    <a:pt x="892" y="6518"/>
                    <a:pt x="930" y="6492"/>
                    <a:pt x="952" y="6425"/>
                  </a:cubicBezTo>
                  <a:cubicBezTo>
                    <a:pt x="1093" y="4274"/>
                    <a:pt x="860" y="2101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3334050" y="1741850"/>
              <a:ext cx="41300" cy="36475"/>
            </a:xfrm>
            <a:custGeom>
              <a:avLst/>
              <a:gdLst/>
              <a:ahLst/>
              <a:cxnLst/>
              <a:rect l="l" t="t" r="r" b="b"/>
              <a:pathLst>
                <a:path w="1652" h="1459" extrusionOk="0">
                  <a:moveTo>
                    <a:pt x="737" y="0"/>
                  </a:moveTo>
                  <a:cubicBezTo>
                    <a:pt x="40" y="0"/>
                    <a:pt x="1" y="882"/>
                    <a:pt x="291" y="1352"/>
                  </a:cubicBezTo>
                  <a:cubicBezTo>
                    <a:pt x="319" y="1416"/>
                    <a:pt x="389" y="1458"/>
                    <a:pt x="459" y="1458"/>
                  </a:cubicBezTo>
                  <a:cubicBezTo>
                    <a:pt x="484" y="1458"/>
                    <a:pt x="508" y="1453"/>
                    <a:pt x="531" y="1442"/>
                  </a:cubicBezTo>
                  <a:cubicBezTo>
                    <a:pt x="868" y="1269"/>
                    <a:pt x="185" y="710"/>
                    <a:pt x="614" y="390"/>
                  </a:cubicBezTo>
                  <a:cubicBezTo>
                    <a:pt x="644" y="376"/>
                    <a:pt x="673" y="370"/>
                    <a:pt x="702" y="370"/>
                  </a:cubicBezTo>
                  <a:cubicBezTo>
                    <a:pt x="865" y="370"/>
                    <a:pt x="1004" y="573"/>
                    <a:pt x="1090" y="695"/>
                  </a:cubicBezTo>
                  <a:cubicBezTo>
                    <a:pt x="1223" y="847"/>
                    <a:pt x="1221" y="1250"/>
                    <a:pt x="1452" y="1250"/>
                  </a:cubicBezTo>
                  <a:cubicBezTo>
                    <a:pt x="1476" y="1250"/>
                    <a:pt x="1502" y="1246"/>
                    <a:pt x="1531" y="1237"/>
                  </a:cubicBezTo>
                  <a:cubicBezTo>
                    <a:pt x="1623" y="1191"/>
                    <a:pt x="1652" y="1093"/>
                    <a:pt x="1620" y="992"/>
                  </a:cubicBezTo>
                  <a:cubicBezTo>
                    <a:pt x="1482" y="580"/>
                    <a:pt x="1228" y="90"/>
                    <a:pt x="761" y="1"/>
                  </a:cubicBezTo>
                  <a:cubicBezTo>
                    <a:pt x="753" y="1"/>
                    <a:pt x="745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6"/>
            <p:cNvSpPr/>
            <p:nvPr/>
          </p:nvSpPr>
          <p:spPr>
            <a:xfrm>
              <a:off x="3391475" y="1762575"/>
              <a:ext cx="36400" cy="50925"/>
            </a:xfrm>
            <a:custGeom>
              <a:avLst/>
              <a:gdLst/>
              <a:ahLst/>
              <a:cxnLst/>
              <a:rect l="l" t="t" r="r" b="b"/>
              <a:pathLst>
                <a:path w="1456" h="2037" extrusionOk="0">
                  <a:moveTo>
                    <a:pt x="388" y="727"/>
                  </a:moveTo>
                  <a:cubicBezTo>
                    <a:pt x="389" y="727"/>
                    <a:pt x="389" y="729"/>
                    <a:pt x="387" y="731"/>
                  </a:cubicBezTo>
                  <a:lnTo>
                    <a:pt x="387" y="728"/>
                  </a:lnTo>
                  <a:cubicBezTo>
                    <a:pt x="387" y="727"/>
                    <a:pt x="388" y="727"/>
                    <a:pt x="388" y="727"/>
                  </a:cubicBezTo>
                  <a:close/>
                  <a:moveTo>
                    <a:pt x="983" y="0"/>
                  </a:moveTo>
                  <a:cubicBezTo>
                    <a:pt x="959" y="0"/>
                    <a:pt x="933" y="6"/>
                    <a:pt x="905" y="19"/>
                  </a:cubicBezTo>
                  <a:cubicBezTo>
                    <a:pt x="577" y="189"/>
                    <a:pt x="0" y="322"/>
                    <a:pt x="29" y="783"/>
                  </a:cubicBezTo>
                  <a:cubicBezTo>
                    <a:pt x="90" y="1085"/>
                    <a:pt x="450" y="1077"/>
                    <a:pt x="692" y="1120"/>
                  </a:cubicBezTo>
                  <a:cubicBezTo>
                    <a:pt x="368" y="1454"/>
                    <a:pt x="258" y="2036"/>
                    <a:pt x="709" y="2036"/>
                  </a:cubicBezTo>
                  <a:cubicBezTo>
                    <a:pt x="784" y="2036"/>
                    <a:pt x="874" y="2020"/>
                    <a:pt x="980" y="1985"/>
                  </a:cubicBezTo>
                  <a:cubicBezTo>
                    <a:pt x="1142" y="1924"/>
                    <a:pt x="1456" y="1947"/>
                    <a:pt x="1433" y="1696"/>
                  </a:cubicBezTo>
                  <a:cubicBezTo>
                    <a:pt x="1402" y="1584"/>
                    <a:pt x="1332" y="1549"/>
                    <a:pt x="1245" y="1549"/>
                  </a:cubicBezTo>
                  <a:cubicBezTo>
                    <a:pt x="1102" y="1549"/>
                    <a:pt x="915" y="1644"/>
                    <a:pt x="790" y="1653"/>
                  </a:cubicBezTo>
                  <a:cubicBezTo>
                    <a:pt x="842" y="1501"/>
                    <a:pt x="934" y="1391"/>
                    <a:pt x="1041" y="1273"/>
                  </a:cubicBezTo>
                  <a:cubicBezTo>
                    <a:pt x="1430" y="745"/>
                    <a:pt x="732" y="771"/>
                    <a:pt x="407" y="702"/>
                  </a:cubicBezTo>
                  <a:cubicBezTo>
                    <a:pt x="444" y="656"/>
                    <a:pt x="505" y="621"/>
                    <a:pt x="551" y="587"/>
                  </a:cubicBezTo>
                  <a:cubicBezTo>
                    <a:pt x="709" y="492"/>
                    <a:pt x="891" y="428"/>
                    <a:pt x="1055" y="351"/>
                  </a:cubicBezTo>
                  <a:cubicBezTo>
                    <a:pt x="1241" y="263"/>
                    <a:pt x="1149" y="0"/>
                    <a:pt x="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6"/>
            <p:cNvSpPr/>
            <p:nvPr/>
          </p:nvSpPr>
          <p:spPr>
            <a:xfrm>
              <a:off x="3461500" y="1741200"/>
              <a:ext cx="250" cy="325"/>
            </a:xfrm>
            <a:custGeom>
              <a:avLst/>
              <a:gdLst/>
              <a:ahLst/>
              <a:cxnLst/>
              <a:rect l="l" t="t" r="r" b="b"/>
              <a:pathLst>
                <a:path w="10" h="13" extrusionOk="0">
                  <a:moveTo>
                    <a:pt x="9" y="1"/>
                  </a:moveTo>
                  <a:cubicBezTo>
                    <a:pt x="6" y="7"/>
                    <a:pt x="1" y="9"/>
                    <a:pt x="1" y="12"/>
                  </a:cubicBezTo>
                  <a:cubicBezTo>
                    <a:pt x="6" y="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6"/>
            <p:cNvSpPr/>
            <p:nvPr/>
          </p:nvSpPr>
          <p:spPr>
            <a:xfrm>
              <a:off x="3462875" y="1739275"/>
              <a:ext cx="250" cy="150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9" y="0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6"/>
            <p:cNvSpPr/>
            <p:nvPr/>
          </p:nvSpPr>
          <p:spPr>
            <a:xfrm>
              <a:off x="3459700" y="1749125"/>
              <a:ext cx="200" cy="475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1" y="15"/>
                  </a:lnTo>
                  <a:cubicBezTo>
                    <a:pt x="2" y="18"/>
                    <a:pt x="4" y="19"/>
                    <a:pt x="5" y="19"/>
                  </a:cubicBezTo>
                  <a:cubicBezTo>
                    <a:pt x="7" y="19"/>
                    <a:pt x="7" y="11"/>
                    <a:pt x="1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3448850" y="1728125"/>
              <a:ext cx="37700" cy="33500"/>
            </a:xfrm>
            <a:custGeom>
              <a:avLst/>
              <a:gdLst/>
              <a:ahLst/>
              <a:cxnLst/>
              <a:rect l="l" t="t" r="r" b="b"/>
              <a:pathLst>
                <a:path w="1508" h="1340" extrusionOk="0">
                  <a:moveTo>
                    <a:pt x="710" y="0"/>
                  </a:moveTo>
                  <a:cubicBezTo>
                    <a:pt x="458" y="0"/>
                    <a:pt x="212" y="182"/>
                    <a:pt x="95" y="619"/>
                  </a:cubicBezTo>
                  <a:cubicBezTo>
                    <a:pt x="1" y="1131"/>
                    <a:pt x="189" y="1339"/>
                    <a:pt x="337" y="1339"/>
                  </a:cubicBezTo>
                  <a:cubicBezTo>
                    <a:pt x="447" y="1339"/>
                    <a:pt x="535" y="1222"/>
                    <a:pt x="463" y="1028"/>
                  </a:cubicBezTo>
                  <a:cubicBezTo>
                    <a:pt x="449" y="971"/>
                    <a:pt x="443" y="910"/>
                    <a:pt x="435" y="852"/>
                  </a:cubicBezTo>
                  <a:lnTo>
                    <a:pt x="435" y="838"/>
                  </a:lnTo>
                  <a:cubicBezTo>
                    <a:pt x="440" y="777"/>
                    <a:pt x="443" y="720"/>
                    <a:pt x="458" y="659"/>
                  </a:cubicBezTo>
                  <a:cubicBezTo>
                    <a:pt x="472" y="616"/>
                    <a:pt x="487" y="570"/>
                    <a:pt x="504" y="532"/>
                  </a:cubicBezTo>
                  <a:lnTo>
                    <a:pt x="512" y="521"/>
                  </a:lnTo>
                  <a:cubicBezTo>
                    <a:pt x="527" y="492"/>
                    <a:pt x="541" y="475"/>
                    <a:pt x="559" y="449"/>
                  </a:cubicBezTo>
                  <a:lnTo>
                    <a:pt x="567" y="437"/>
                  </a:lnTo>
                  <a:cubicBezTo>
                    <a:pt x="613" y="391"/>
                    <a:pt x="697" y="360"/>
                    <a:pt x="723" y="360"/>
                  </a:cubicBezTo>
                  <a:cubicBezTo>
                    <a:pt x="763" y="362"/>
                    <a:pt x="838" y="374"/>
                    <a:pt x="855" y="400"/>
                  </a:cubicBezTo>
                  <a:cubicBezTo>
                    <a:pt x="879" y="409"/>
                    <a:pt x="884" y="417"/>
                    <a:pt x="907" y="434"/>
                  </a:cubicBezTo>
                  <a:cubicBezTo>
                    <a:pt x="907" y="437"/>
                    <a:pt x="910" y="437"/>
                    <a:pt x="916" y="437"/>
                  </a:cubicBezTo>
                  <a:cubicBezTo>
                    <a:pt x="933" y="463"/>
                    <a:pt x="976" y="504"/>
                    <a:pt x="994" y="544"/>
                  </a:cubicBezTo>
                  <a:cubicBezTo>
                    <a:pt x="1080" y="697"/>
                    <a:pt x="1121" y="881"/>
                    <a:pt x="1126" y="1057"/>
                  </a:cubicBezTo>
                  <a:cubicBezTo>
                    <a:pt x="1143" y="1163"/>
                    <a:pt x="1223" y="1211"/>
                    <a:pt x="1304" y="1211"/>
                  </a:cubicBezTo>
                  <a:cubicBezTo>
                    <a:pt x="1405" y="1211"/>
                    <a:pt x="1507" y="1135"/>
                    <a:pt x="1487" y="1005"/>
                  </a:cubicBezTo>
                  <a:cubicBezTo>
                    <a:pt x="1501" y="425"/>
                    <a:pt x="1097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6"/>
            <p:cNvSpPr/>
            <p:nvPr/>
          </p:nvSpPr>
          <p:spPr>
            <a:xfrm>
              <a:off x="3503325" y="1788475"/>
              <a:ext cx="13050" cy="11500"/>
            </a:xfrm>
            <a:custGeom>
              <a:avLst/>
              <a:gdLst/>
              <a:ahLst/>
              <a:cxnLst/>
              <a:rect l="l" t="t" r="r" b="b"/>
              <a:pathLst>
                <a:path w="522" h="460" extrusionOk="0">
                  <a:moveTo>
                    <a:pt x="224" y="266"/>
                  </a:moveTo>
                  <a:cubicBezTo>
                    <a:pt x="229" y="270"/>
                    <a:pt x="235" y="277"/>
                    <a:pt x="243" y="280"/>
                  </a:cubicBezTo>
                  <a:lnTo>
                    <a:pt x="243" y="280"/>
                  </a:lnTo>
                  <a:cubicBezTo>
                    <a:pt x="240" y="280"/>
                    <a:pt x="237" y="279"/>
                    <a:pt x="236" y="277"/>
                  </a:cubicBezTo>
                  <a:lnTo>
                    <a:pt x="224" y="266"/>
                  </a:lnTo>
                  <a:close/>
                  <a:moveTo>
                    <a:pt x="275" y="0"/>
                  </a:moveTo>
                  <a:cubicBezTo>
                    <a:pt x="139" y="0"/>
                    <a:pt x="1" y="115"/>
                    <a:pt x="37" y="269"/>
                  </a:cubicBezTo>
                  <a:cubicBezTo>
                    <a:pt x="64" y="400"/>
                    <a:pt x="163" y="460"/>
                    <a:pt x="263" y="460"/>
                  </a:cubicBezTo>
                  <a:cubicBezTo>
                    <a:pt x="392" y="460"/>
                    <a:pt x="521" y="359"/>
                    <a:pt x="495" y="185"/>
                  </a:cubicBezTo>
                  <a:cubicBezTo>
                    <a:pt x="486" y="147"/>
                    <a:pt x="469" y="107"/>
                    <a:pt x="443" y="78"/>
                  </a:cubicBezTo>
                  <a:cubicBezTo>
                    <a:pt x="443" y="78"/>
                    <a:pt x="443" y="75"/>
                    <a:pt x="440" y="75"/>
                  </a:cubicBezTo>
                  <a:cubicBezTo>
                    <a:pt x="396" y="23"/>
                    <a:pt x="336" y="0"/>
                    <a:pt x="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6"/>
            <p:cNvSpPr/>
            <p:nvPr/>
          </p:nvSpPr>
          <p:spPr>
            <a:xfrm>
              <a:off x="3470700" y="1803550"/>
              <a:ext cx="18100" cy="14850"/>
            </a:xfrm>
            <a:custGeom>
              <a:avLst/>
              <a:gdLst/>
              <a:ahLst/>
              <a:cxnLst/>
              <a:rect l="l" t="t" r="r" b="b"/>
              <a:pathLst>
                <a:path w="724" h="594" extrusionOk="0">
                  <a:moveTo>
                    <a:pt x="333" y="323"/>
                  </a:moveTo>
                  <a:cubicBezTo>
                    <a:pt x="345" y="331"/>
                    <a:pt x="350" y="346"/>
                    <a:pt x="362" y="357"/>
                  </a:cubicBezTo>
                  <a:cubicBezTo>
                    <a:pt x="353" y="351"/>
                    <a:pt x="350" y="343"/>
                    <a:pt x="345" y="340"/>
                  </a:cubicBezTo>
                  <a:cubicBezTo>
                    <a:pt x="339" y="331"/>
                    <a:pt x="336" y="328"/>
                    <a:pt x="333" y="323"/>
                  </a:cubicBezTo>
                  <a:close/>
                  <a:moveTo>
                    <a:pt x="390" y="0"/>
                  </a:moveTo>
                  <a:cubicBezTo>
                    <a:pt x="179" y="0"/>
                    <a:pt x="1" y="295"/>
                    <a:pt x="163" y="481"/>
                  </a:cubicBezTo>
                  <a:cubicBezTo>
                    <a:pt x="223" y="559"/>
                    <a:pt x="307" y="594"/>
                    <a:pt x="390" y="594"/>
                  </a:cubicBezTo>
                  <a:cubicBezTo>
                    <a:pt x="557" y="594"/>
                    <a:pt x="723" y="454"/>
                    <a:pt x="690" y="253"/>
                  </a:cubicBezTo>
                  <a:cubicBezTo>
                    <a:pt x="676" y="158"/>
                    <a:pt x="613" y="52"/>
                    <a:pt x="512" y="34"/>
                  </a:cubicBezTo>
                  <a:cubicBezTo>
                    <a:pt x="471" y="11"/>
                    <a:pt x="430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3341750" y="1801200"/>
              <a:ext cx="14225" cy="13250"/>
            </a:xfrm>
            <a:custGeom>
              <a:avLst/>
              <a:gdLst/>
              <a:ahLst/>
              <a:cxnLst/>
              <a:rect l="l" t="t" r="r" b="b"/>
              <a:pathLst>
                <a:path w="569" h="530" extrusionOk="0">
                  <a:moveTo>
                    <a:pt x="311" y="0"/>
                  </a:moveTo>
                  <a:cubicBezTo>
                    <a:pt x="158" y="0"/>
                    <a:pt x="0" y="139"/>
                    <a:pt x="35" y="307"/>
                  </a:cubicBezTo>
                  <a:cubicBezTo>
                    <a:pt x="59" y="437"/>
                    <a:pt x="178" y="530"/>
                    <a:pt x="307" y="530"/>
                  </a:cubicBezTo>
                  <a:cubicBezTo>
                    <a:pt x="321" y="530"/>
                    <a:pt x="335" y="528"/>
                    <a:pt x="349" y="526"/>
                  </a:cubicBezTo>
                  <a:cubicBezTo>
                    <a:pt x="462" y="506"/>
                    <a:pt x="551" y="405"/>
                    <a:pt x="563" y="290"/>
                  </a:cubicBezTo>
                  <a:cubicBezTo>
                    <a:pt x="568" y="209"/>
                    <a:pt x="545" y="123"/>
                    <a:pt x="482" y="77"/>
                  </a:cubicBezTo>
                  <a:cubicBezTo>
                    <a:pt x="434" y="23"/>
                    <a:pt x="373" y="0"/>
                    <a:pt x="3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3506025" y="1750750"/>
              <a:ext cx="14225" cy="13275"/>
            </a:xfrm>
            <a:custGeom>
              <a:avLst/>
              <a:gdLst/>
              <a:ahLst/>
              <a:cxnLst/>
              <a:rect l="l" t="t" r="r" b="b"/>
              <a:pathLst>
                <a:path w="569" h="531" extrusionOk="0">
                  <a:moveTo>
                    <a:pt x="311" y="1"/>
                  </a:moveTo>
                  <a:cubicBezTo>
                    <a:pt x="158" y="1"/>
                    <a:pt x="1" y="140"/>
                    <a:pt x="35" y="308"/>
                  </a:cubicBezTo>
                  <a:cubicBezTo>
                    <a:pt x="59" y="438"/>
                    <a:pt x="178" y="530"/>
                    <a:pt x="307" y="530"/>
                  </a:cubicBezTo>
                  <a:cubicBezTo>
                    <a:pt x="321" y="530"/>
                    <a:pt x="335" y="529"/>
                    <a:pt x="350" y="527"/>
                  </a:cubicBezTo>
                  <a:cubicBezTo>
                    <a:pt x="462" y="507"/>
                    <a:pt x="551" y="406"/>
                    <a:pt x="563" y="290"/>
                  </a:cubicBezTo>
                  <a:cubicBezTo>
                    <a:pt x="569" y="215"/>
                    <a:pt x="548" y="123"/>
                    <a:pt x="482" y="77"/>
                  </a:cubicBezTo>
                  <a:cubicBezTo>
                    <a:pt x="435" y="24"/>
                    <a:pt x="373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" name="Google Shape;1373;p36"/>
          <p:cNvGrpSpPr/>
          <p:nvPr/>
        </p:nvGrpSpPr>
        <p:grpSpPr>
          <a:xfrm rot="-3689626" flipH="1">
            <a:off x="7682538" y="240325"/>
            <a:ext cx="805353" cy="1078203"/>
            <a:chOff x="2961675" y="3275575"/>
            <a:chExt cx="426875" cy="571525"/>
          </a:xfrm>
        </p:grpSpPr>
        <p:sp>
          <p:nvSpPr>
            <p:cNvPr id="1374" name="Google Shape;1374;p36"/>
            <p:cNvSpPr/>
            <p:nvPr/>
          </p:nvSpPr>
          <p:spPr>
            <a:xfrm>
              <a:off x="3020250" y="3413900"/>
              <a:ext cx="360725" cy="423850"/>
            </a:xfrm>
            <a:custGeom>
              <a:avLst/>
              <a:gdLst/>
              <a:ahLst/>
              <a:cxnLst/>
              <a:rect l="l" t="t" r="r" b="b"/>
              <a:pathLst>
                <a:path w="14429" h="16954" extrusionOk="0">
                  <a:moveTo>
                    <a:pt x="4750" y="482"/>
                  </a:moveTo>
                  <a:cubicBezTo>
                    <a:pt x="4847" y="482"/>
                    <a:pt x="4940" y="497"/>
                    <a:pt x="5021" y="540"/>
                  </a:cubicBezTo>
                  <a:cubicBezTo>
                    <a:pt x="5295" y="684"/>
                    <a:pt x="5347" y="1001"/>
                    <a:pt x="5163" y="1238"/>
                  </a:cubicBezTo>
                  <a:cubicBezTo>
                    <a:pt x="5056" y="1370"/>
                    <a:pt x="4906" y="1457"/>
                    <a:pt x="4765" y="1549"/>
                  </a:cubicBezTo>
                  <a:cubicBezTo>
                    <a:pt x="4592" y="1655"/>
                    <a:pt x="4413" y="1753"/>
                    <a:pt x="4229" y="1840"/>
                  </a:cubicBezTo>
                  <a:cubicBezTo>
                    <a:pt x="3843" y="2024"/>
                    <a:pt x="3439" y="2160"/>
                    <a:pt x="3033" y="2278"/>
                  </a:cubicBezTo>
                  <a:cubicBezTo>
                    <a:pt x="2691" y="2380"/>
                    <a:pt x="2302" y="2524"/>
                    <a:pt x="1936" y="2524"/>
                  </a:cubicBezTo>
                  <a:cubicBezTo>
                    <a:pt x="1919" y="2524"/>
                    <a:pt x="1902" y="2524"/>
                    <a:pt x="1886" y="2523"/>
                  </a:cubicBezTo>
                  <a:cubicBezTo>
                    <a:pt x="1675" y="2517"/>
                    <a:pt x="1462" y="2408"/>
                    <a:pt x="1404" y="2192"/>
                  </a:cubicBezTo>
                  <a:cubicBezTo>
                    <a:pt x="1370" y="2071"/>
                    <a:pt x="1390" y="1944"/>
                    <a:pt x="1459" y="1840"/>
                  </a:cubicBezTo>
                  <a:cubicBezTo>
                    <a:pt x="1468" y="1817"/>
                    <a:pt x="1482" y="1797"/>
                    <a:pt x="1505" y="1779"/>
                  </a:cubicBezTo>
                  <a:cubicBezTo>
                    <a:pt x="1995" y="1327"/>
                    <a:pt x="2664" y="1053"/>
                    <a:pt x="3289" y="843"/>
                  </a:cubicBezTo>
                  <a:cubicBezTo>
                    <a:pt x="3592" y="736"/>
                    <a:pt x="3892" y="647"/>
                    <a:pt x="4206" y="575"/>
                  </a:cubicBezTo>
                  <a:cubicBezTo>
                    <a:pt x="4366" y="539"/>
                    <a:pt x="4565" y="482"/>
                    <a:pt x="4750" y="482"/>
                  </a:cubicBezTo>
                  <a:close/>
                  <a:moveTo>
                    <a:pt x="9238" y="8627"/>
                  </a:moveTo>
                  <a:cubicBezTo>
                    <a:pt x="9249" y="8627"/>
                    <a:pt x="9259" y="8627"/>
                    <a:pt x="9270" y="8627"/>
                  </a:cubicBezTo>
                  <a:cubicBezTo>
                    <a:pt x="9460" y="8633"/>
                    <a:pt x="9630" y="8734"/>
                    <a:pt x="9762" y="8864"/>
                  </a:cubicBezTo>
                  <a:cubicBezTo>
                    <a:pt x="9932" y="9037"/>
                    <a:pt x="10028" y="9276"/>
                    <a:pt x="10105" y="9506"/>
                  </a:cubicBezTo>
                  <a:cubicBezTo>
                    <a:pt x="10137" y="9610"/>
                    <a:pt x="10042" y="9711"/>
                    <a:pt x="9950" y="9734"/>
                  </a:cubicBezTo>
                  <a:cubicBezTo>
                    <a:pt x="9937" y="9737"/>
                    <a:pt x="9924" y="9738"/>
                    <a:pt x="9911" y="9738"/>
                  </a:cubicBezTo>
                  <a:cubicBezTo>
                    <a:pt x="9818" y="9738"/>
                    <a:pt x="9747" y="9665"/>
                    <a:pt x="9722" y="9578"/>
                  </a:cubicBezTo>
                  <a:cubicBezTo>
                    <a:pt x="9719" y="9570"/>
                    <a:pt x="9719" y="9564"/>
                    <a:pt x="9716" y="9555"/>
                  </a:cubicBezTo>
                  <a:lnTo>
                    <a:pt x="9716" y="9552"/>
                  </a:lnTo>
                  <a:cubicBezTo>
                    <a:pt x="9711" y="9538"/>
                    <a:pt x="9705" y="9527"/>
                    <a:pt x="9702" y="9512"/>
                  </a:cubicBezTo>
                  <a:cubicBezTo>
                    <a:pt x="9690" y="9483"/>
                    <a:pt x="9679" y="9452"/>
                    <a:pt x="9664" y="9423"/>
                  </a:cubicBezTo>
                  <a:cubicBezTo>
                    <a:pt x="9644" y="9374"/>
                    <a:pt x="9618" y="9322"/>
                    <a:pt x="9589" y="9276"/>
                  </a:cubicBezTo>
                  <a:cubicBezTo>
                    <a:pt x="9587" y="9266"/>
                    <a:pt x="9578" y="9260"/>
                    <a:pt x="9574" y="9252"/>
                  </a:cubicBezTo>
                  <a:lnTo>
                    <a:pt x="9574" y="9252"/>
                  </a:lnTo>
                  <a:cubicBezTo>
                    <a:pt x="9574" y="9252"/>
                    <a:pt x="9575" y="9252"/>
                    <a:pt x="9575" y="9253"/>
                  </a:cubicBezTo>
                  <a:lnTo>
                    <a:pt x="9572" y="9247"/>
                  </a:lnTo>
                  <a:lnTo>
                    <a:pt x="9572" y="9247"/>
                  </a:lnTo>
                  <a:cubicBezTo>
                    <a:pt x="9573" y="9249"/>
                    <a:pt x="9573" y="9250"/>
                    <a:pt x="9574" y="9252"/>
                  </a:cubicBezTo>
                  <a:lnTo>
                    <a:pt x="9574" y="9252"/>
                  </a:lnTo>
                  <a:cubicBezTo>
                    <a:pt x="9571" y="9249"/>
                    <a:pt x="9566" y="9246"/>
                    <a:pt x="9566" y="9238"/>
                  </a:cubicBezTo>
                  <a:lnTo>
                    <a:pt x="9564" y="9235"/>
                  </a:lnTo>
                  <a:lnTo>
                    <a:pt x="9520" y="9181"/>
                  </a:lnTo>
                  <a:cubicBezTo>
                    <a:pt x="9506" y="9166"/>
                    <a:pt x="9491" y="9149"/>
                    <a:pt x="9480" y="9135"/>
                  </a:cubicBezTo>
                  <a:cubicBezTo>
                    <a:pt x="9474" y="9129"/>
                    <a:pt x="9466" y="9120"/>
                    <a:pt x="9457" y="9114"/>
                  </a:cubicBezTo>
                  <a:cubicBezTo>
                    <a:pt x="9445" y="9109"/>
                    <a:pt x="9437" y="9106"/>
                    <a:pt x="9437" y="9103"/>
                  </a:cubicBezTo>
                  <a:cubicBezTo>
                    <a:pt x="9417" y="9086"/>
                    <a:pt x="9391" y="9065"/>
                    <a:pt x="9370" y="9051"/>
                  </a:cubicBezTo>
                  <a:lnTo>
                    <a:pt x="9365" y="9048"/>
                  </a:lnTo>
                  <a:lnTo>
                    <a:pt x="9362" y="9048"/>
                  </a:lnTo>
                  <a:cubicBezTo>
                    <a:pt x="9350" y="9045"/>
                    <a:pt x="9342" y="9037"/>
                    <a:pt x="9327" y="9034"/>
                  </a:cubicBezTo>
                  <a:lnTo>
                    <a:pt x="9284" y="9022"/>
                  </a:lnTo>
                  <a:lnTo>
                    <a:pt x="9278" y="9022"/>
                  </a:lnTo>
                  <a:cubicBezTo>
                    <a:pt x="9264" y="9022"/>
                    <a:pt x="9249" y="9019"/>
                    <a:pt x="9235" y="9019"/>
                  </a:cubicBezTo>
                  <a:lnTo>
                    <a:pt x="9229" y="9019"/>
                  </a:lnTo>
                  <a:cubicBezTo>
                    <a:pt x="9206" y="9022"/>
                    <a:pt x="9186" y="9025"/>
                    <a:pt x="9163" y="9034"/>
                  </a:cubicBezTo>
                  <a:lnTo>
                    <a:pt x="9120" y="9054"/>
                  </a:lnTo>
                  <a:lnTo>
                    <a:pt x="9117" y="9054"/>
                  </a:lnTo>
                  <a:cubicBezTo>
                    <a:pt x="9105" y="9063"/>
                    <a:pt x="9100" y="9071"/>
                    <a:pt x="9088" y="9077"/>
                  </a:cubicBezTo>
                  <a:cubicBezTo>
                    <a:pt x="9076" y="9083"/>
                    <a:pt x="9071" y="9094"/>
                    <a:pt x="9062" y="9103"/>
                  </a:cubicBezTo>
                  <a:cubicBezTo>
                    <a:pt x="9059" y="9106"/>
                    <a:pt x="9059" y="9109"/>
                    <a:pt x="9056" y="9109"/>
                  </a:cubicBezTo>
                  <a:cubicBezTo>
                    <a:pt x="9042" y="9126"/>
                    <a:pt x="9030" y="9146"/>
                    <a:pt x="9025" y="9163"/>
                  </a:cubicBezTo>
                  <a:cubicBezTo>
                    <a:pt x="9025" y="9163"/>
                    <a:pt x="9025" y="9166"/>
                    <a:pt x="9019" y="9169"/>
                  </a:cubicBezTo>
                  <a:cubicBezTo>
                    <a:pt x="9019" y="9175"/>
                    <a:pt x="9016" y="9175"/>
                    <a:pt x="9016" y="9178"/>
                  </a:cubicBezTo>
                  <a:lnTo>
                    <a:pt x="9016" y="9181"/>
                  </a:lnTo>
                  <a:cubicBezTo>
                    <a:pt x="9013" y="9184"/>
                    <a:pt x="9010" y="9192"/>
                    <a:pt x="9010" y="9195"/>
                  </a:cubicBezTo>
                  <a:cubicBezTo>
                    <a:pt x="9004" y="9210"/>
                    <a:pt x="8999" y="9227"/>
                    <a:pt x="8996" y="9241"/>
                  </a:cubicBezTo>
                  <a:lnTo>
                    <a:pt x="8984" y="9284"/>
                  </a:lnTo>
                  <a:cubicBezTo>
                    <a:pt x="8981" y="9293"/>
                    <a:pt x="8981" y="9299"/>
                    <a:pt x="8981" y="9307"/>
                  </a:cubicBezTo>
                  <a:cubicBezTo>
                    <a:pt x="8973" y="9348"/>
                    <a:pt x="8973" y="9382"/>
                    <a:pt x="8973" y="9423"/>
                  </a:cubicBezTo>
                  <a:lnTo>
                    <a:pt x="8973" y="9452"/>
                  </a:lnTo>
                  <a:cubicBezTo>
                    <a:pt x="8976" y="9469"/>
                    <a:pt x="8976" y="9492"/>
                    <a:pt x="8981" y="9512"/>
                  </a:cubicBezTo>
                  <a:cubicBezTo>
                    <a:pt x="8987" y="9558"/>
                    <a:pt x="8996" y="9607"/>
                    <a:pt x="9004" y="9650"/>
                  </a:cubicBezTo>
                  <a:cubicBezTo>
                    <a:pt x="9010" y="9659"/>
                    <a:pt x="9030" y="9711"/>
                    <a:pt x="9027" y="9723"/>
                  </a:cubicBezTo>
                  <a:cubicBezTo>
                    <a:pt x="9033" y="9731"/>
                    <a:pt x="9039" y="9746"/>
                    <a:pt x="9042" y="9757"/>
                  </a:cubicBezTo>
                  <a:cubicBezTo>
                    <a:pt x="9062" y="9812"/>
                    <a:pt x="9085" y="9861"/>
                    <a:pt x="9114" y="9913"/>
                  </a:cubicBezTo>
                  <a:cubicBezTo>
                    <a:pt x="9160" y="10011"/>
                    <a:pt x="9117" y="10120"/>
                    <a:pt x="9025" y="10172"/>
                  </a:cubicBezTo>
                  <a:cubicBezTo>
                    <a:pt x="8998" y="10186"/>
                    <a:pt x="8970" y="10192"/>
                    <a:pt x="8942" y="10192"/>
                  </a:cubicBezTo>
                  <a:cubicBezTo>
                    <a:pt x="8869" y="10192"/>
                    <a:pt x="8798" y="10149"/>
                    <a:pt x="8765" y="10083"/>
                  </a:cubicBezTo>
                  <a:cubicBezTo>
                    <a:pt x="8644" y="9846"/>
                    <a:pt x="8566" y="9578"/>
                    <a:pt x="8592" y="9310"/>
                  </a:cubicBezTo>
                  <a:cubicBezTo>
                    <a:pt x="8610" y="9120"/>
                    <a:pt x="8682" y="8944"/>
                    <a:pt x="8814" y="8803"/>
                  </a:cubicBezTo>
                  <a:cubicBezTo>
                    <a:pt x="8922" y="8687"/>
                    <a:pt x="9081" y="8627"/>
                    <a:pt x="9238" y="8627"/>
                  </a:cubicBezTo>
                  <a:close/>
                  <a:moveTo>
                    <a:pt x="3087" y="10931"/>
                  </a:moveTo>
                  <a:cubicBezTo>
                    <a:pt x="3119" y="10931"/>
                    <a:pt x="3151" y="10933"/>
                    <a:pt x="3183" y="10939"/>
                  </a:cubicBezTo>
                  <a:cubicBezTo>
                    <a:pt x="3635" y="11017"/>
                    <a:pt x="3883" y="11455"/>
                    <a:pt x="3984" y="11870"/>
                  </a:cubicBezTo>
                  <a:cubicBezTo>
                    <a:pt x="4010" y="11973"/>
                    <a:pt x="3926" y="12074"/>
                    <a:pt x="3828" y="12097"/>
                  </a:cubicBezTo>
                  <a:cubicBezTo>
                    <a:pt x="3816" y="12100"/>
                    <a:pt x="3803" y="12101"/>
                    <a:pt x="3791" y="12101"/>
                  </a:cubicBezTo>
                  <a:cubicBezTo>
                    <a:pt x="3700" y="12101"/>
                    <a:pt x="3621" y="12028"/>
                    <a:pt x="3600" y="11942"/>
                  </a:cubicBezTo>
                  <a:cubicBezTo>
                    <a:pt x="3595" y="11910"/>
                    <a:pt x="3583" y="11873"/>
                    <a:pt x="3577" y="11841"/>
                  </a:cubicBezTo>
                  <a:cubicBezTo>
                    <a:pt x="3577" y="11838"/>
                    <a:pt x="3572" y="11829"/>
                    <a:pt x="3572" y="11824"/>
                  </a:cubicBezTo>
                  <a:lnTo>
                    <a:pt x="3569" y="11818"/>
                  </a:lnTo>
                  <a:lnTo>
                    <a:pt x="3569" y="11815"/>
                  </a:lnTo>
                  <a:lnTo>
                    <a:pt x="3569" y="11812"/>
                  </a:lnTo>
                  <a:lnTo>
                    <a:pt x="3566" y="11803"/>
                  </a:lnTo>
                  <a:lnTo>
                    <a:pt x="3566" y="11798"/>
                  </a:lnTo>
                  <a:cubicBezTo>
                    <a:pt x="3566" y="11789"/>
                    <a:pt x="3563" y="11786"/>
                    <a:pt x="3563" y="11783"/>
                  </a:cubicBezTo>
                  <a:cubicBezTo>
                    <a:pt x="3543" y="11731"/>
                    <a:pt x="3520" y="11682"/>
                    <a:pt x="3494" y="11630"/>
                  </a:cubicBezTo>
                  <a:cubicBezTo>
                    <a:pt x="3482" y="11610"/>
                    <a:pt x="3471" y="11593"/>
                    <a:pt x="3456" y="11570"/>
                  </a:cubicBezTo>
                  <a:lnTo>
                    <a:pt x="3453" y="11567"/>
                  </a:lnTo>
                  <a:cubicBezTo>
                    <a:pt x="3451" y="11564"/>
                    <a:pt x="3451" y="11558"/>
                    <a:pt x="3448" y="11556"/>
                  </a:cubicBezTo>
                  <a:cubicBezTo>
                    <a:pt x="3442" y="11553"/>
                    <a:pt x="3439" y="11544"/>
                    <a:pt x="3436" y="11541"/>
                  </a:cubicBezTo>
                  <a:cubicBezTo>
                    <a:pt x="3410" y="11507"/>
                    <a:pt x="3381" y="11472"/>
                    <a:pt x="3350" y="11440"/>
                  </a:cubicBezTo>
                  <a:lnTo>
                    <a:pt x="3327" y="11420"/>
                  </a:lnTo>
                  <a:cubicBezTo>
                    <a:pt x="3318" y="11409"/>
                    <a:pt x="3304" y="11400"/>
                    <a:pt x="3292" y="11391"/>
                  </a:cubicBezTo>
                  <a:cubicBezTo>
                    <a:pt x="3278" y="11383"/>
                    <a:pt x="3266" y="11371"/>
                    <a:pt x="3252" y="11365"/>
                  </a:cubicBezTo>
                  <a:cubicBezTo>
                    <a:pt x="3249" y="11365"/>
                    <a:pt x="3246" y="11362"/>
                    <a:pt x="3240" y="11357"/>
                  </a:cubicBezTo>
                  <a:lnTo>
                    <a:pt x="3234" y="11357"/>
                  </a:lnTo>
                  <a:cubicBezTo>
                    <a:pt x="3220" y="11354"/>
                    <a:pt x="3217" y="11351"/>
                    <a:pt x="3217" y="11351"/>
                  </a:cubicBezTo>
                  <a:cubicBezTo>
                    <a:pt x="3194" y="11342"/>
                    <a:pt x="3177" y="11337"/>
                    <a:pt x="3159" y="11328"/>
                  </a:cubicBezTo>
                  <a:lnTo>
                    <a:pt x="3151" y="11328"/>
                  </a:lnTo>
                  <a:cubicBezTo>
                    <a:pt x="3139" y="11328"/>
                    <a:pt x="3125" y="11325"/>
                    <a:pt x="3116" y="11325"/>
                  </a:cubicBezTo>
                  <a:lnTo>
                    <a:pt x="3064" y="11325"/>
                  </a:lnTo>
                  <a:cubicBezTo>
                    <a:pt x="3053" y="11328"/>
                    <a:pt x="3044" y="11328"/>
                    <a:pt x="3030" y="11334"/>
                  </a:cubicBezTo>
                  <a:cubicBezTo>
                    <a:pt x="3026" y="11334"/>
                    <a:pt x="3025" y="11335"/>
                    <a:pt x="3023" y="11335"/>
                  </a:cubicBezTo>
                  <a:cubicBezTo>
                    <a:pt x="3023" y="11335"/>
                    <a:pt x="3022" y="11335"/>
                    <a:pt x="3021" y="11334"/>
                  </a:cubicBezTo>
                  <a:cubicBezTo>
                    <a:pt x="3015" y="11339"/>
                    <a:pt x="3007" y="11339"/>
                    <a:pt x="3004" y="11342"/>
                  </a:cubicBezTo>
                  <a:cubicBezTo>
                    <a:pt x="2989" y="11351"/>
                    <a:pt x="2972" y="11357"/>
                    <a:pt x="2958" y="11365"/>
                  </a:cubicBezTo>
                  <a:lnTo>
                    <a:pt x="2958" y="11368"/>
                  </a:lnTo>
                  <a:cubicBezTo>
                    <a:pt x="2946" y="11377"/>
                    <a:pt x="2938" y="11383"/>
                    <a:pt x="2929" y="11391"/>
                  </a:cubicBezTo>
                  <a:cubicBezTo>
                    <a:pt x="2920" y="11394"/>
                    <a:pt x="2917" y="11406"/>
                    <a:pt x="2909" y="11411"/>
                  </a:cubicBezTo>
                  <a:cubicBezTo>
                    <a:pt x="2906" y="11414"/>
                    <a:pt x="2906" y="11420"/>
                    <a:pt x="2903" y="11420"/>
                  </a:cubicBezTo>
                  <a:cubicBezTo>
                    <a:pt x="2900" y="11420"/>
                    <a:pt x="2900" y="11423"/>
                    <a:pt x="2900" y="11423"/>
                  </a:cubicBezTo>
                  <a:lnTo>
                    <a:pt x="2889" y="11435"/>
                  </a:lnTo>
                  <a:lnTo>
                    <a:pt x="2866" y="11466"/>
                  </a:lnTo>
                  <a:cubicBezTo>
                    <a:pt x="2866" y="11469"/>
                    <a:pt x="2863" y="11469"/>
                    <a:pt x="2863" y="11478"/>
                  </a:cubicBezTo>
                  <a:cubicBezTo>
                    <a:pt x="2848" y="11507"/>
                    <a:pt x="2837" y="11535"/>
                    <a:pt x="2831" y="11567"/>
                  </a:cubicBezTo>
                  <a:cubicBezTo>
                    <a:pt x="2834" y="11567"/>
                    <a:pt x="2831" y="11573"/>
                    <a:pt x="2822" y="11587"/>
                  </a:cubicBezTo>
                  <a:cubicBezTo>
                    <a:pt x="2822" y="11602"/>
                    <a:pt x="2819" y="11622"/>
                    <a:pt x="2819" y="11636"/>
                  </a:cubicBezTo>
                  <a:cubicBezTo>
                    <a:pt x="2817" y="11656"/>
                    <a:pt x="2817" y="11679"/>
                    <a:pt x="2817" y="11700"/>
                  </a:cubicBezTo>
                  <a:lnTo>
                    <a:pt x="2817" y="11726"/>
                  </a:lnTo>
                  <a:lnTo>
                    <a:pt x="2817" y="11728"/>
                  </a:lnTo>
                  <a:lnTo>
                    <a:pt x="2817" y="11731"/>
                  </a:lnTo>
                  <a:lnTo>
                    <a:pt x="2817" y="11740"/>
                  </a:lnTo>
                  <a:cubicBezTo>
                    <a:pt x="2817" y="11743"/>
                    <a:pt x="2817" y="11746"/>
                    <a:pt x="2819" y="11746"/>
                  </a:cubicBezTo>
                  <a:lnTo>
                    <a:pt x="2819" y="11752"/>
                  </a:lnTo>
                  <a:cubicBezTo>
                    <a:pt x="2822" y="11783"/>
                    <a:pt x="2828" y="11815"/>
                    <a:pt x="2831" y="11852"/>
                  </a:cubicBezTo>
                  <a:cubicBezTo>
                    <a:pt x="2842" y="11901"/>
                    <a:pt x="2851" y="11953"/>
                    <a:pt x="2866" y="11999"/>
                  </a:cubicBezTo>
                  <a:lnTo>
                    <a:pt x="2866" y="12002"/>
                  </a:lnTo>
                  <a:cubicBezTo>
                    <a:pt x="2871" y="12017"/>
                    <a:pt x="2877" y="12028"/>
                    <a:pt x="2880" y="12043"/>
                  </a:cubicBezTo>
                  <a:cubicBezTo>
                    <a:pt x="2891" y="12071"/>
                    <a:pt x="2903" y="12097"/>
                    <a:pt x="2915" y="12126"/>
                  </a:cubicBezTo>
                  <a:cubicBezTo>
                    <a:pt x="2958" y="12227"/>
                    <a:pt x="2920" y="12334"/>
                    <a:pt x="2828" y="12386"/>
                  </a:cubicBezTo>
                  <a:cubicBezTo>
                    <a:pt x="2803" y="12398"/>
                    <a:pt x="2775" y="12404"/>
                    <a:pt x="2747" y="12404"/>
                  </a:cubicBezTo>
                  <a:cubicBezTo>
                    <a:pt x="2672" y="12404"/>
                    <a:pt x="2596" y="12362"/>
                    <a:pt x="2569" y="12293"/>
                  </a:cubicBezTo>
                  <a:cubicBezTo>
                    <a:pt x="2468" y="12060"/>
                    <a:pt x="2396" y="11789"/>
                    <a:pt x="2442" y="11530"/>
                  </a:cubicBezTo>
                  <a:cubicBezTo>
                    <a:pt x="2474" y="11354"/>
                    <a:pt x="2554" y="11178"/>
                    <a:pt x="2701" y="11066"/>
                  </a:cubicBezTo>
                  <a:cubicBezTo>
                    <a:pt x="2816" y="10981"/>
                    <a:pt x="2949" y="10931"/>
                    <a:pt x="3087" y="10931"/>
                  </a:cubicBezTo>
                  <a:close/>
                  <a:moveTo>
                    <a:pt x="7477" y="10654"/>
                  </a:moveTo>
                  <a:cubicBezTo>
                    <a:pt x="7656" y="10654"/>
                    <a:pt x="7833" y="10736"/>
                    <a:pt x="7967" y="10893"/>
                  </a:cubicBezTo>
                  <a:cubicBezTo>
                    <a:pt x="8376" y="11368"/>
                    <a:pt x="8298" y="12135"/>
                    <a:pt x="7906" y="12593"/>
                  </a:cubicBezTo>
                  <a:cubicBezTo>
                    <a:pt x="7616" y="12932"/>
                    <a:pt x="7183" y="13112"/>
                    <a:pt x="6748" y="13112"/>
                  </a:cubicBezTo>
                  <a:cubicBezTo>
                    <a:pt x="6534" y="13112"/>
                    <a:pt x="6320" y="13068"/>
                    <a:pt x="6122" y="12979"/>
                  </a:cubicBezTo>
                  <a:cubicBezTo>
                    <a:pt x="5615" y="12755"/>
                    <a:pt x="4923" y="12071"/>
                    <a:pt x="5338" y="11498"/>
                  </a:cubicBezTo>
                  <a:cubicBezTo>
                    <a:pt x="5441" y="11376"/>
                    <a:pt x="5560" y="11333"/>
                    <a:pt x="5685" y="11333"/>
                  </a:cubicBezTo>
                  <a:cubicBezTo>
                    <a:pt x="5838" y="11333"/>
                    <a:pt x="5999" y="11396"/>
                    <a:pt x="6151" y="11455"/>
                  </a:cubicBezTo>
                  <a:cubicBezTo>
                    <a:pt x="6221" y="11483"/>
                    <a:pt x="6295" y="11497"/>
                    <a:pt x="6367" y="11497"/>
                  </a:cubicBezTo>
                  <a:cubicBezTo>
                    <a:pt x="6472" y="11497"/>
                    <a:pt x="6573" y="11468"/>
                    <a:pt x="6658" y="11409"/>
                  </a:cubicBezTo>
                  <a:cubicBezTo>
                    <a:pt x="6785" y="11215"/>
                    <a:pt x="6866" y="10999"/>
                    <a:pt x="7030" y="10844"/>
                  </a:cubicBezTo>
                  <a:cubicBezTo>
                    <a:pt x="7163" y="10716"/>
                    <a:pt x="7321" y="10654"/>
                    <a:pt x="7477" y="10654"/>
                  </a:cubicBezTo>
                  <a:close/>
                  <a:moveTo>
                    <a:pt x="5110" y="0"/>
                  </a:moveTo>
                  <a:cubicBezTo>
                    <a:pt x="4722" y="0"/>
                    <a:pt x="4324" y="100"/>
                    <a:pt x="3961" y="200"/>
                  </a:cubicBezTo>
                  <a:cubicBezTo>
                    <a:pt x="3410" y="356"/>
                    <a:pt x="2874" y="572"/>
                    <a:pt x="2352" y="808"/>
                  </a:cubicBezTo>
                  <a:cubicBezTo>
                    <a:pt x="2131" y="909"/>
                    <a:pt x="1914" y="1019"/>
                    <a:pt x="1698" y="1134"/>
                  </a:cubicBezTo>
                  <a:cubicBezTo>
                    <a:pt x="1560" y="1209"/>
                    <a:pt x="1358" y="1324"/>
                    <a:pt x="1263" y="1390"/>
                  </a:cubicBezTo>
                  <a:cubicBezTo>
                    <a:pt x="998" y="1569"/>
                    <a:pt x="583" y="1851"/>
                    <a:pt x="609" y="2217"/>
                  </a:cubicBezTo>
                  <a:cubicBezTo>
                    <a:pt x="628" y="2491"/>
                    <a:pt x="902" y="2789"/>
                    <a:pt x="1187" y="2789"/>
                  </a:cubicBezTo>
                  <a:cubicBezTo>
                    <a:pt x="1196" y="2789"/>
                    <a:pt x="1205" y="2789"/>
                    <a:pt x="1214" y="2788"/>
                  </a:cubicBezTo>
                  <a:lnTo>
                    <a:pt x="1231" y="2788"/>
                  </a:lnTo>
                  <a:cubicBezTo>
                    <a:pt x="1247" y="2784"/>
                    <a:pt x="1263" y="2782"/>
                    <a:pt x="1278" y="2782"/>
                  </a:cubicBezTo>
                  <a:cubicBezTo>
                    <a:pt x="1339" y="2782"/>
                    <a:pt x="1397" y="2814"/>
                    <a:pt x="1424" y="2892"/>
                  </a:cubicBezTo>
                  <a:cubicBezTo>
                    <a:pt x="1554" y="3229"/>
                    <a:pt x="1681" y="3575"/>
                    <a:pt x="1796" y="3918"/>
                  </a:cubicBezTo>
                  <a:cubicBezTo>
                    <a:pt x="2188" y="5079"/>
                    <a:pt x="2439" y="6276"/>
                    <a:pt x="2194" y="7492"/>
                  </a:cubicBezTo>
                  <a:cubicBezTo>
                    <a:pt x="2056" y="8166"/>
                    <a:pt x="1793" y="8803"/>
                    <a:pt x="1482" y="9417"/>
                  </a:cubicBezTo>
                  <a:cubicBezTo>
                    <a:pt x="1105" y="10166"/>
                    <a:pt x="813" y="10976"/>
                    <a:pt x="586" y="11783"/>
                  </a:cubicBezTo>
                  <a:cubicBezTo>
                    <a:pt x="367" y="12564"/>
                    <a:pt x="226" y="13366"/>
                    <a:pt x="156" y="14175"/>
                  </a:cubicBezTo>
                  <a:cubicBezTo>
                    <a:pt x="99" y="14867"/>
                    <a:pt x="1" y="15671"/>
                    <a:pt x="398" y="16285"/>
                  </a:cubicBezTo>
                  <a:cubicBezTo>
                    <a:pt x="719" y="16782"/>
                    <a:pt x="1305" y="16954"/>
                    <a:pt x="1869" y="16954"/>
                  </a:cubicBezTo>
                  <a:cubicBezTo>
                    <a:pt x="1873" y="16954"/>
                    <a:pt x="1878" y="16954"/>
                    <a:pt x="1883" y="16954"/>
                  </a:cubicBezTo>
                  <a:cubicBezTo>
                    <a:pt x="2301" y="16954"/>
                    <a:pt x="2719" y="16856"/>
                    <a:pt x="3128" y="16784"/>
                  </a:cubicBezTo>
                  <a:cubicBezTo>
                    <a:pt x="3612" y="16697"/>
                    <a:pt x="4093" y="16599"/>
                    <a:pt x="4577" y="16493"/>
                  </a:cubicBezTo>
                  <a:cubicBezTo>
                    <a:pt x="6477" y="16066"/>
                    <a:pt x="8342" y="15475"/>
                    <a:pt x="10114" y="14657"/>
                  </a:cubicBezTo>
                  <a:cubicBezTo>
                    <a:pt x="11005" y="14250"/>
                    <a:pt x="11869" y="13783"/>
                    <a:pt x="12693" y="13259"/>
                  </a:cubicBezTo>
                  <a:cubicBezTo>
                    <a:pt x="13241" y="12910"/>
                    <a:pt x="13921" y="12544"/>
                    <a:pt x="14207" y="11919"/>
                  </a:cubicBezTo>
                  <a:cubicBezTo>
                    <a:pt x="14429" y="11426"/>
                    <a:pt x="14287" y="10907"/>
                    <a:pt x="14028" y="10463"/>
                  </a:cubicBezTo>
                  <a:cubicBezTo>
                    <a:pt x="13682" y="9878"/>
                    <a:pt x="13149" y="9377"/>
                    <a:pt x="12642" y="8930"/>
                  </a:cubicBezTo>
                  <a:cubicBezTo>
                    <a:pt x="11777" y="8166"/>
                    <a:pt x="10786" y="7578"/>
                    <a:pt x="9803" y="6987"/>
                  </a:cubicBezTo>
                  <a:cubicBezTo>
                    <a:pt x="8915" y="6454"/>
                    <a:pt x="8059" y="5875"/>
                    <a:pt x="7382" y="5082"/>
                  </a:cubicBezTo>
                  <a:cubicBezTo>
                    <a:pt x="6459" y="4004"/>
                    <a:pt x="5929" y="2664"/>
                    <a:pt x="5560" y="1310"/>
                  </a:cubicBezTo>
                  <a:cubicBezTo>
                    <a:pt x="5537" y="1223"/>
                    <a:pt x="5572" y="1160"/>
                    <a:pt x="5629" y="1122"/>
                  </a:cubicBezTo>
                  <a:cubicBezTo>
                    <a:pt x="5802" y="952"/>
                    <a:pt x="6062" y="693"/>
                    <a:pt x="5993" y="428"/>
                  </a:cubicBezTo>
                  <a:cubicBezTo>
                    <a:pt x="5935" y="188"/>
                    <a:pt x="5670" y="70"/>
                    <a:pt x="5454" y="30"/>
                  </a:cubicBezTo>
                  <a:cubicBezTo>
                    <a:pt x="5341" y="9"/>
                    <a:pt x="5226" y="0"/>
                    <a:pt x="5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3031200" y="3589850"/>
              <a:ext cx="346675" cy="234025"/>
            </a:xfrm>
            <a:custGeom>
              <a:avLst/>
              <a:gdLst/>
              <a:ahLst/>
              <a:cxnLst/>
              <a:rect l="l" t="t" r="r" b="b"/>
              <a:pathLst>
                <a:path w="13867" h="9361" extrusionOk="0">
                  <a:moveTo>
                    <a:pt x="8318" y="0"/>
                  </a:moveTo>
                  <a:cubicBezTo>
                    <a:pt x="7604" y="0"/>
                    <a:pt x="6461" y="521"/>
                    <a:pt x="4993" y="1117"/>
                  </a:cubicBezTo>
                  <a:cubicBezTo>
                    <a:pt x="3183" y="1852"/>
                    <a:pt x="1719" y="2039"/>
                    <a:pt x="1719" y="2039"/>
                  </a:cubicBezTo>
                  <a:cubicBezTo>
                    <a:pt x="1145" y="2140"/>
                    <a:pt x="995" y="3981"/>
                    <a:pt x="733" y="4575"/>
                  </a:cubicBezTo>
                  <a:cubicBezTo>
                    <a:pt x="465" y="5169"/>
                    <a:pt x="1" y="7976"/>
                    <a:pt x="594" y="8921"/>
                  </a:cubicBezTo>
                  <a:cubicBezTo>
                    <a:pt x="797" y="9243"/>
                    <a:pt x="1271" y="9361"/>
                    <a:pt x="1868" y="9361"/>
                  </a:cubicBezTo>
                  <a:cubicBezTo>
                    <a:pt x="3013" y="9361"/>
                    <a:pt x="4612" y="8929"/>
                    <a:pt x="5624" y="8685"/>
                  </a:cubicBezTo>
                  <a:cubicBezTo>
                    <a:pt x="7163" y="8316"/>
                    <a:pt x="11155" y="6647"/>
                    <a:pt x="12509" y="5322"/>
                  </a:cubicBezTo>
                  <a:cubicBezTo>
                    <a:pt x="13867" y="3996"/>
                    <a:pt x="12322" y="2832"/>
                    <a:pt x="11607" y="2223"/>
                  </a:cubicBezTo>
                  <a:cubicBezTo>
                    <a:pt x="10895" y="1615"/>
                    <a:pt x="9368" y="419"/>
                    <a:pt x="8745" y="91"/>
                  </a:cubicBezTo>
                  <a:cubicBezTo>
                    <a:pt x="8627" y="29"/>
                    <a:pt x="8484" y="0"/>
                    <a:pt x="8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6"/>
            <p:cNvSpPr/>
            <p:nvPr/>
          </p:nvSpPr>
          <p:spPr>
            <a:xfrm>
              <a:off x="3012825" y="3404150"/>
              <a:ext cx="375725" cy="442950"/>
            </a:xfrm>
            <a:custGeom>
              <a:avLst/>
              <a:gdLst/>
              <a:ahLst/>
              <a:cxnLst/>
              <a:rect l="l" t="t" r="r" b="b"/>
              <a:pathLst>
                <a:path w="15029" h="17718" extrusionOk="0">
                  <a:moveTo>
                    <a:pt x="5400" y="390"/>
                  </a:moveTo>
                  <a:cubicBezTo>
                    <a:pt x="5517" y="390"/>
                    <a:pt x="5634" y="399"/>
                    <a:pt x="5748" y="420"/>
                  </a:cubicBezTo>
                  <a:cubicBezTo>
                    <a:pt x="5967" y="460"/>
                    <a:pt x="6229" y="578"/>
                    <a:pt x="6287" y="818"/>
                  </a:cubicBezTo>
                  <a:cubicBezTo>
                    <a:pt x="6353" y="1083"/>
                    <a:pt x="6096" y="1342"/>
                    <a:pt x="5924" y="1512"/>
                  </a:cubicBezTo>
                  <a:cubicBezTo>
                    <a:pt x="5866" y="1550"/>
                    <a:pt x="5828" y="1613"/>
                    <a:pt x="5854" y="1700"/>
                  </a:cubicBezTo>
                  <a:cubicBezTo>
                    <a:pt x="6223" y="3054"/>
                    <a:pt x="6751" y="4394"/>
                    <a:pt x="7673" y="5472"/>
                  </a:cubicBezTo>
                  <a:cubicBezTo>
                    <a:pt x="8350" y="6262"/>
                    <a:pt x="9212" y="6844"/>
                    <a:pt x="10094" y="7377"/>
                  </a:cubicBezTo>
                  <a:cubicBezTo>
                    <a:pt x="11083" y="7968"/>
                    <a:pt x="12068" y="8556"/>
                    <a:pt x="12933" y="9320"/>
                  </a:cubicBezTo>
                  <a:cubicBezTo>
                    <a:pt x="13443" y="9770"/>
                    <a:pt x="13976" y="10268"/>
                    <a:pt x="14322" y="10853"/>
                  </a:cubicBezTo>
                  <a:cubicBezTo>
                    <a:pt x="14584" y="11297"/>
                    <a:pt x="14726" y="11816"/>
                    <a:pt x="14501" y="12309"/>
                  </a:cubicBezTo>
                  <a:cubicBezTo>
                    <a:pt x="14221" y="12934"/>
                    <a:pt x="13538" y="13300"/>
                    <a:pt x="12988" y="13649"/>
                  </a:cubicBezTo>
                  <a:cubicBezTo>
                    <a:pt x="12163" y="14176"/>
                    <a:pt x="11299" y="14640"/>
                    <a:pt x="10408" y="15047"/>
                  </a:cubicBezTo>
                  <a:cubicBezTo>
                    <a:pt x="8636" y="15862"/>
                    <a:pt x="6774" y="16456"/>
                    <a:pt x="4872" y="16883"/>
                  </a:cubicBezTo>
                  <a:cubicBezTo>
                    <a:pt x="4393" y="16989"/>
                    <a:pt x="3909" y="17087"/>
                    <a:pt x="3422" y="17174"/>
                  </a:cubicBezTo>
                  <a:cubicBezTo>
                    <a:pt x="3013" y="17249"/>
                    <a:pt x="2595" y="17344"/>
                    <a:pt x="2177" y="17344"/>
                  </a:cubicBezTo>
                  <a:cubicBezTo>
                    <a:pt x="2172" y="17344"/>
                    <a:pt x="2167" y="17344"/>
                    <a:pt x="2163" y="17344"/>
                  </a:cubicBezTo>
                  <a:cubicBezTo>
                    <a:pt x="1596" y="17344"/>
                    <a:pt x="1013" y="17172"/>
                    <a:pt x="693" y="16675"/>
                  </a:cubicBezTo>
                  <a:cubicBezTo>
                    <a:pt x="295" y="16061"/>
                    <a:pt x="393" y="15257"/>
                    <a:pt x="450" y="14565"/>
                  </a:cubicBezTo>
                  <a:cubicBezTo>
                    <a:pt x="520" y="13756"/>
                    <a:pt x="658" y="12954"/>
                    <a:pt x="880" y="12173"/>
                  </a:cubicBezTo>
                  <a:cubicBezTo>
                    <a:pt x="1108" y="11366"/>
                    <a:pt x="1396" y="10559"/>
                    <a:pt x="1776" y="9807"/>
                  </a:cubicBezTo>
                  <a:cubicBezTo>
                    <a:pt x="2087" y="9193"/>
                    <a:pt x="2347" y="8556"/>
                    <a:pt x="2485" y="7882"/>
                  </a:cubicBezTo>
                  <a:cubicBezTo>
                    <a:pt x="2736" y="6666"/>
                    <a:pt x="2482" y="5469"/>
                    <a:pt x="2090" y="4308"/>
                  </a:cubicBezTo>
                  <a:cubicBezTo>
                    <a:pt x="1975" y="3962"/>
                    <a:pt x="1848" y="3619"/>
                    <a:pt x="1719" y="3282"/>
                  </a:cubicBezTo>
                  <a:cubicBezTo>
                    <a:pt x="1691" y="3204"/>
                    <a:pt x="1633" y="3172"/>
                    <a:pt x="1573" y="3172"/>
                  </a:cubicBezTo>
                  <a:cubicBezTo>
                    <a:pt x="1557" y="3172"/>
                    <a:pt x="1541" y="3174"/>
                    <a:pt x="1525" y="3178"/>
                  </a:cubicBezTo>
                  <a:lnTo>
                    <a:pt x="1505" y="3178"/>
                  </a:lnTo>
                  <a:cubicBezTo>
                    <a:pt x="1496" y="3179"/>
                    <a:pt x="1487" y="3179"/>
                    <a:pt x="1478" y="3179"/>
                  </a:cubicBezTo>
                  <a:cubicBezTo>
                    <a:pt x="1196" y="3179"/>
                    <a:pt x="920" y="2884"/>
                    <a:pt x="900" y="2607"/>
                  </a:cubicBezTo>
                  <a:cubicBezTo>
                    <a:pt x="877" y="2241"/>
                    <a:pt x="1289" y="1959"/>
                    <a:pt x="1557" y="1780"/>
                  </a:cubicBezTo>
                  <a:cubicBezTo>
                    <a:pt x="1649" y="1717"/>
                    <a:pt x="1851" y="1599"/>
                    <a:pt x="1992" y="1524"/>
                  </a:cubicBezTo>
                  <a:cubicBezTo>
                    <a:pt x="2209" y="1409"/>
                    <a:pt x="2425" y="1299"/>
                    <a:pt x="2644" y="1198"/>
                  </a:cubicBezTo>
                  <a:cubicBezTo>
                    <a:pt x="3168" y="959"/>
                    <a:pt x="3704" y="746"/>
                    <a:pt x="4255" y="590"/>
                  </a:cubicBezTo>
                  <a:cubicBezTo>
                    <a:pt x="4617" y="488"/>
                    <a:pt x="5014" y="390"/>
                    <a:pt x="5400" y="390"/>
                  </a:cubicBezTo>
                  <a:close/>
                  <a:moveTo>
                    <a:pt x="5429" y="1"/>
                  </a:moveTo>
                  <a:cubicBezTo>
                    <a:pt x="5116" y="1"/>
                    <a:pt x="4796" y="61"/>
                    <a:pt x="4511" y="126"/>
                  </a:cubicBezTo>
                  <a:cubicBezTo>
                    <a:pt x="3823" y="285"/>
                    <a:pt x="3154" y="544"/>
                    <a:pt x="2508" y="835"/>
                  </a:cubicBezTo>
                  <a:cubicBezTo>
                    <a:pt x="2001" y="1066"/>
                    <a:pt x="1482" y="1316"/>
                    <a:pt x="1044" y="1671"/>
                  </a:cubicBezTo>
                  <a:cubicBezTo>
                    <a:pt x="678" y="1965"/>
                    <a:pt x="390" y="2394"/>
                    <a:pt x="566" y="2878"/>
                  </a:cubicBezTo>
                  <a:cubicBezTo>
                    <a:pt x="698" y="3239"/>
                    <a:pt x="1027" y="3507"/>
                    <a:pt x="1402" y="3547"/>
                  </a:cubicBezTo>
                  <a:cubicBezTo>
                    <a:pt x="1851" y="4737"/>
                    <a:pt x="2295" y="5991"/>
                    <a:pt x="2177" y="7277"/>
                  </a:cubicBezTo>
                  <a:cubicBezTo>
                    <a:pt x="2116" y="7931"/>
                    <a:pt x="1915" y="8565"/>
                    <a:pt x="1647" y="9167"/>
                  </a:cubicBezTo>
                  <a:cubicBezTo>
                    <a:pt x="1482" y="9539"/>
                    <a:pt x="1286" y="9891"/>
                    <a:pt x="1131" y="10265"/>
                  </a:cubicBezTo>
                  <a:cubicBezTo>
                    <a:pt x="963" y="10675"/>
                    <a:pt x="805" y="11087"/>
                    <a:pt x="667" y="11510"/>
                  </a:cubicBezTo>
                  <a:cubicBezTo>
                    <a:pt x="410" y="12294"/>
                    <a:pt x="229" y="13104"/>
                    <a:pt x="122" y="13926"/>
                  </a:cubicBezTo>
                  <a:cubicBezTo>
                    <a:pt x="64" y="14364"/>
                    <a:pt x="41" y="14799"/>
                    <a:pt x="18" y="15237"/>
                  </a:cubicBezTo>
                  <a:cubicBezTo>
                    <a:pt x="1" y="15591"/>
                    <a:pt x="15" y="15955"/>
                    <a:pt x="113" y="16300"/>
                  </a:cubicBezTo>
                  <a:cubicBezTo>
                    <a:pt x="278" y="16885"/>
                    <a:pt x="664" y="17352"/>
                    <a:pt x="1237" y="17569"/>
                  </a:cubicBezTo>
                  <a:cubicBezTo>
                    <a:pt x="1523" y="17678"/>
                    <a:pt x="1817" y="17718"/>
                    <a:pt x="2113" y="17718"/>
                  </a:cubicBezTo>
                  <a:cubicBezTo>
                    <a:pt x="2550" y="17718"/>
                    <a:pt x="2993" y="17631"/>
                    <a:pt x="3422" y="17554"/>
                  </a:cubicBezTo>
                  <a:cubicBezTo>
                    <a:pt x="5402" y="17203"/>
                    <a:pt x="7350" y="16687"/>
                    <a:pt x="9224" y="15957"/>
                  </a:cubicBezTo>
                  <a:cubicBezTo>
                    <a:pt x="10146" y="15597"/>
                    <a:pt x="11051" y="15185"/>
                    <a:pt x="11921" y="14712"/>
                  </a:cubicBezTo>
                  <a:cubicBezTo>
                    <a:pt x="12365" y="14473"/>
                    <a:pt x="12797" y="14220"/>
                    <a:pt x="13218" y="13949"/>
                  </a:cubicBezTo>
                  <a:cubicBezTo>
                    <a:pt x="13558" y="13732"/>
                    <a:pt x="13907" y="13519"/>
                    <a:pt x="14213" y="13263"/>
                  </a:cubicBezTo>
                  <a:cubicBezTo>
                    <a:pt x="14639" y="12902"/>
                    <a:pt x="14979" y="12418"/>
                    <a:pt x="15002" y="11842"/>
                  </a:cubicBezTo>
                  <a:cubicBezTo>
                    <a:pt x="15028" y="11237"/>
                    <a:pt x="14714" y="10672"/>
                    <a:pt x="14342" y="10199"/>
                  </a:cubicBezTo>
                  <a:cubicBezTo>
                    <a:pt x="13535" y="9179"/>
                    <a:pt x="12454" y="8366"/>
                    <a:pt x="11359" y="7683"/>
                  </a:cubicBezTo>
                  <a:cubicBezTo>
                    <a:pt x="10460" y="7121"/>
                    <a:pt x="9509" y="6628"/>
                    <a:pt x="8693" y="5939"/>
                  </a:cubicBezTo>
                  <a:cubicBezTo>
                    <a:pt x="7725" y="5118"/>
                    <a:pt x="7068" y="4028"/>
                    <a:pt x="6627" y="2850"/>
                  </a:cubicBezTo>
                  <a:cubicBezTo>
                    <a:pt x="6486" y="2478"/>
                    <a:pt x="6370" y="2100"/>
                    <a:pt x="6261" y="1720"/>
                  </a:cubicBezTo>
                  <a:cubicBezTo>
                    <a:pt x="6460" y="1515"/>
                    <a:pt x="6644" y="1273"/>
                    <a:pt x="6679" y="991"/>
                  </a:cubicBezTo>
                  <a:cubicBezTo>
                    <a:pt x="6719" y="651"/>
                    <a:pt x="6512" y="345"/>
                    <a:pt x="6223" y="184"/>
                  </a:cubicBezTo>
                  <a:cubicBezTo>
                    <a:pt x="5985" y="49"/>
                    <a:pt x="5710" y="1"/>
                    <a:pt x="5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6"/>
            <p:cNvSpPr/>
            <p:nvPr/>
          </p:nvSpPr>
          <p:spPr>
            <a:xfrm>
              <a:off x="3054400" y="3425900"/>
              <a:ext cx="99475" cy="51100"/>
            </a:xfrm>
            <a:custGeom>
              <a:avLst/>
              <a:gdLst/>
              <a:ahLst/>
              <a:cxnLst/>
              <a:rect l="l" t="t" r="r" b="b"/>
              <a:pathLst>
                <a:path w="3979" h="2044" extrusionOk="0">
                  <a:moveTo>
                    <a:pt x="3398" y="389"/>
                  </a:moveTo>
                  <a:cubicBezTo>
                    <a:pt x="3423" y="389"/>
                    <a:pt x="3447" y="392"/>
                    <a:pt x="3465" y="400"/>
                  </a:cubicBezTo>
                  <a:cubicBezTo>
                    <a:pt x="3673" y="484"/>
                    <a:pt x="3162" y="760"/>
                    <a:pt x="3111" y="789"/>
                  </a:cubicBezTo>
                  <a:cubicBezTo>
                    <a:pt x="2549" y="1121"/>
                    <a:pt x="1926" y="1331"/>
                    <a:pt x="1298" y="1495"/>
                  </a:cubicBezTo>
                  <a:cubicBezTo>
                    <a:pt x="1125" y="1544"/>
                    <a:pt x="949" y="1591"/>
                    <a:pt x="773" y="1625"/>
                  </a:cubicBezTo>
                  <a:cubicBezTo>
                    <a:pt x="708" y="1640"/>
                    <a:pt x="631" y="1658"/>
                    <a:pt x="557" y="1658"/>
                  </a:cubicBezTo>
                  <a:cubicBezTo>
                    <a:pt x="518" y="1658"/>
                    <a:pt x="480" y="1653"/>
                    <a:pt x="445" y="1640"/>
                  </a:cubicBezTo>
                  <a:cubicBezTo>
                    <a:pt x="401" y="1622"/>
                    <a:pt x="413" y="1625"/>
                    <a:pt x="410" y="1593"/>
                  </a:cubicBezTo>
                  <a:cubicBezTo>
                    <a:pt x="410" y="1591"/>
                    <a:pt x="415" y="1576"/>
                    <a:pt x="413" y="1576"/>
                  </a:cubicBezTo>
                  <a:lnTo>
                    <a:pt x="413" y="1576"/>
                  </a:lnTo>
                  <a:cubicBezTo>
                    <a:pt x="413" y="1576"/>
                    <a:pt x="413" y="1576"/>
                    <a:pt x="413" y="1576"/>
                  </a:cubicBezTo>
                  <a:lnTo>
                    <a:pt x="413" y="1576"/>
                  </a:lnTo>
                  <a:cubicBezTo>
                    <a:pt x="719" y="1299"/>
                    <a:pt x="1105" y="1106"/>
                    <a:pt x="1482" y="945"/>
                  </a:cubicBezTo>
                  <a:cubicBezTo>
                    <a:pt x="1929" y="752"/>
                    <a:pt x="2390" y="596"/>
                    <a:pt x="2866" y="487"/>
                  </a:cubicBezTo>
                  <a:cubicBezTo>
                    <a:pt x="2966" y="466"/>
                    <a:pt x="3070" y="443"/>
                    <a:pt x="3177" y="426"/>
                  </a:cubicBezTo>
                  <a:cubicBezTo>
                    <a:pt x="3233" y="415"/>
                    <a:pt x="3325" y="389"/>
                    <a:pt x="3398" y="389"/>
                  </a:cubicBezTo>
                  <a:close/>
                  <a:moveTo>
                    <a:pt x="3381" y="0"/>
                  </a:moveTo>
                  <a:cubicBezTo>
                    <a:pt x="3197" y="0"/>
                    <a:pt x="2998" y="59"/>
                    <a:pt x="2837" y="95"/>
                  </a:cubicBezTo>
                  <a:cubicBezTo>
                    <a:pt x="2523" y="164"/>
                    <a:pt x="2220" y="253"/>
                    <a:pt x="1917" y="363"/>
                  </a:cubicBezTo>
                  <a:cubicBezTo>
                    <a:pt x="1298" y="579"/>
                    <a:pt x="629" y="847"/>
                    <a:pt x="136" y="1299"/>
                  </a:cubicBezTo>
                  <a:cubicBezTo>
                    <a:pt x="113" y="1317"/>
                    <a:pt x="99" y="1343"/>
                    <a:pt x="87" y="1360"/>
                  </a:cubicBezTo>
                  <a:cubicBezTo>
                    <a:pt x="21" y="1464"/>
                    <a:pt x="1" y="1591"/>
                    <a:pt x="35" y="1712"/>
                  </a:cubicBezTo>
                  <a:cubicBezTo>
                    <a:pt x="93" y="1928"/>
                    <a:pt x="303" y="2037"/>
                    <a:pt x="517" y="2043"/>
                  </a:cubicBezTo>
                  <a:cubicBezTo>
                    <a:pt x="533" y="2044"/>
                    <a:pt x="549" y="2044"/>
                    <a:pt x="565" y="2044"/>
                  </a:cubicBezTo>
                  <a:cubicBezTo>
                    <a:pt x="930" y="2044"/>
                    <a:pt x="1322" y="1895"/>
                    <a:pt x="1664" y="1798"/>
                  </a:cubicBezTo>
                  <a:cubicBezTo>
                    <a:pt x="2070" y="1680"/>
                    <a:pt x="2474" y="1544"/>
                    <a:pt x="2860" y="1360"/>
                  </a:cubicBezTo>
                  <a:cubicBezTo>
                    <a:pt x="3041" y="1273"/>
                    <a:pt x="3223" y="1175"/>
                    <a:pt x="3393" y="1069"/>
                  </a:cubicBezTo>
                  <a:cubicBezTo>
                    <a:pt x="3531" y="977"/>
                    <a:pt x="3684" y="890"/>
                    <a:pt x="3788" y="758"/>
                  </a:cubicBezTo>
                  <a:cubicBezTo>
                    <a:pt x="3978" y="521"/>
                    <a:pt x="3926" y="204"/>
                    <a:pt x="3652" y="60"/>
                  </a:cubicBezTo>
                  <a:cubicBezTo>
                    <a:pt x="3571" y="16"/>
                    <a:pt x="3478" y="0"/>
                    <a:pt x="3381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3064425" y="3435600"/>
              <a:ext cx="81800" cy="31750"/>
            </a:xfrm>
            <a:custGeom>
              <a:avLst/>
              <a:gdLst/>
              <a:ahLst/>
              <a:cxnLst/>
              <a:rect l="l" t="t" r="r" b="b"/>
              <a:pathLst>
                <a:path w="3272" h="1270" extrusionOk="0">
                  <a:moveTo>
                    <a:pt x="12" y="1188"/>
                  </a:moveTo>
                  <a:cubicBezTo>
                    <a:pt x="12" y="1188"/>
                    <a:pt x="12" y="1188"/>
                    <a:pt x="12" y="1188"/>
                  </a:cubicBezTo>
                  <a:cubicBezTo>
                    <a:pt x="12" y="1188"/>
                    <a:pt x="12" y="1188"/>
                    <a:pt x="12" y="1188"/>
                  </a:cubicBezTo>
                  <a:close/>
                  <a:moveTo>
                    <a:pt x="2997" y="1"/>
                  </a:moveTo>
                  <a:cubicBezTo>
                    <a:pt x="2924" y="1"/>
                    <a:pt x="2832" y="27"/>
                    <a:pt x="2776" y="38"/>
                  </a:cubicBezTo>
                  <a:cubicBezTo>
                    <a:pt x="2669" y="55"/>
                    <a:pt x="2565" y="78"/>
                    <a:pt x="2465" y="99"/>
                  </a:cubicBezTo>
                  <a:cubicBezTo>
                    <a:pt x="1989" y="208"/>
                    <a:pt x="1528" y="364"/>
                    <a:pt x="1081" y="557"/>
                  </a:cubicBezTo>
                  <a:cubicBezTo>
                    <a:pt x="704" y="718"/>
                    <a:pt x="318" y="911"/>
                    <a:pt x="12" y="1188"/>
                  </a:cubicBezTo>
                  <a:lnTo>
                    <a:pt x="12" y="1188"/>
                  </a:lnTo>
                  <a:cubicBezTo>
                    <a:pt x="12" y="1188"/>
                    <a:pt x="12" y="1188"/>
                    <a:pt x="12" y="1188"/>
                  </a:cubicBezTo>
                  <a:lnTo>
                    <a:pt x="12" y="1188"/>
                  </a:lnTo>
                  <a:cubicBezTo>
                    <a:pt x="14" y="1188"/>
                    <a:pt x="9" y="1203"/>
                    <a:pt x="9" y="1205"/>
                  </a:cubicBezTo>
                  <a:cubicBezTo>
                    <a:pt x="12" y="1237"/>
                    <a:pt x="0" y="1234"/>
                    <a:pt x="44" y="1252"/>
                  </a:cubicBezTo>
                  <a:cubicBezTo>
                    <a:pt x="79" y="1265"/>
                    <a:pt x="117" y="1270"/>
                    <a:pt x="156" y="1270"/>
                  </a:cubicBezTo>
                  <a:cubicBezTo>
                    <a:pt x="230" y="1270"/>
                    <a:pt x="307" y="1252"/>
                    <a:pt x="372" y="1237"/>
                  </a:cubicBezTo>
                  <a:cubicBezTo>
                    <a:pt x="548" y="1203"/>
                    <a:pt x="724" y="1156"/>
                    <a:pt x="897" y="1107"/>
                  </a:cubicBezTo>
                  <a:cubicBezTo>
                    <a:pt x="1525" y="943"/>
                    <a:pt x="2148" y="733"/>
                    <a:pt x="2710" y="401"/>
                  </a:cubicBezTo>
                  <a:cubicBezTo>
                    <a:pt x="2761" y="372"/>
                    <a:pt x="3272" y="96"/>
                    <a:pt x="3064" y="12"/>
                  </a:cubicBezTo>
                  <a:cubicBezTo>
                    <a:pt x="3046" y="4"/>
                    <a:pt x="3022" y="1"/>
                    <a:pt x="29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3092800" y="3280150"/>
              <a:ext cx="47525" cy="48350"/>
            </a:xfrm>
            <a:custGeom>
              <a:avLst/>
              <a:gdLst/>
              <a:ahLst/>
              <a:cxnLst/>
              <a:rect l="l" t="t" r="r" b="b"/>
              <a:pathLst>
                <a:path w="1901" h="1934" extrusionOk="0">
                  <a:moveTo>
                    <a:pt x="1001" y="362"/>
                  </a:moveTo>
                  <a:cubicBezTo>
                    <a:pt x="1015" y="362"/>
                    <a:pt x="1030" y="362"/>
                    <a:pt x="1047" y="365"/>
                  </a:cubicBezTo>
                  <a:cubicBezTo>
                    <a:pt x="1059" y="365"/>
                    <a:pt x="1073" y="368"/>
                    <a:pt x="1085" y="368"/>
                  </a:cubicBezTo>
                  <a:cubicBezTo>
                    <a:pt x="1087" y="368"/>
                    <a:pt x="1087" y="371"/>
                    <a:pt x="1087" y="371"/>
                  </a:cubicBezTo>
                  <a:cubicBezTo>
                    <a:pt x="1088" y="371"/>
                    <a:pt x="1088" y="370"/>
                    <a:pt x="1088" y="368"/>
                  </a:cubicBezTo>
                  <a:lnTo>
                    <a:pt x="1090" y="368"/>
                  </a:lnTo>
                  <a:cubicBezTo>
                    <a:pt x="1096" y="368"/>
                    <a:pt x="1099" y="368"/>
                    <a:pt x="1099" y="374"/>
                  </a:cubicBezTo>
                  <a:lnTo>
                    <a:pt x="1105" y="374"/>
                  </a:lnTo>
                  <a:cubicBezTo>
                    <a:pt x="1131" y="379"/>
                    <a:pt x="1160" y="391"/>
                    <a:pt x="1186" y="397"/>
                  </a:cubicBezTo>
                  <a:cubicBezTo>
                    <a:pt x="1188" y="397"/>
                    <a:pt x="1188" y="403"/>
                    <a:pt x="1191" y="403"/>
                  </a:cubicBezTo>
                  <a:cubicBezTo>
                    <a:pt x="1206" y="411"/>
                    <a:pt x="1220" y="417"/>
                    <a:pt x="1235" y="426"/>
                  </a:cubicBezTo>
                  <a:cubicBezTo>
                    <a:pt x="1246" y="434"/>
                    <a:pt x="1255" y="440"/>
                    <a:pt x="1263" y="446"/>
                  </a:cubicBezTo>
                  <a:cubicBezTo>
                    <a:pt x="1263" y="449"/>
                    <a:pt x="1272" y="452"/>
                    <a:pt x="1275" y="454"/>
                  </a:cubicBezTo>
                  <a:cubicBezTo>
                    <a:pt x="1298" y="469"/>
                    <a:pt x="1318" y="495"/>
                    <a:pt x="1333" y="518"/>
                  </a:cubicBezTo>
                  <a:cubicBezTo>
                    <a:pt x="1341" y="526"/>
                    <a:pt x="1350" y="538"/>
                    <a:pt x="1358" y="550"/>
                  </a:cubicBezTo>
                  <a:cubicBezTo>
                    <a:pt x="1358" y="550"/>
                    <a:pt x="1358" y="552"/>
                    <a:pt x="1361" y="552"/>
                  </a:cubicBezTo>
                  <a:lnTo>
                    <a:pt x="1364" y="555"/>
                  </a:lnTo>
                  <a:cubicBezTo>
                    <a:pt x="1376" y="581"/>
                    <a:pt x="1393" y="604"/>
                    <a:pt x="1405" y="627"/>
                  </a:cubicBezTo>
                  <a:cubicBezTo>
                    <a:pt x="1413" y="642"/>
                    <a:pt x="1416" y="656"/>
                    <a:pt x="1422" y="668"/>
                  </a:cubicBezTo>
                  <a:lnTo>
                    <a:pt x="1428" y="671"/>
                  </a:lnTo>
                  <a:cubicBezTo>
                    <a:pt x="1454" y="720"/>
                    <a:pt x="1454" y="769"/>
                    <a:pt x="1456" y="795"/>
                  </a:cubicBezTo>
                  <a:lnTo>
                    <a:pt x="1468" y="869"/>
                  </a:lnTo>
                  <a:cubicBezTo>
                    <a:pt x="1468" y="875"/>
                    <a:pt x="1468" y="884"/>
                    <a:pt x="1471" y="893"/>
                  </a:cubicBezTo>
                  <a:lnTo>
                    <a:pt x="1471" y="947"/>
                  </a:lnTo>
                  <a:cubicBezTo>
                    <a:pt x="1468" y="979"/>
                    <a:pt x="1462" y="1011"/>
                    <a:pt x="1456" y="1040"/>
                  </a:cubicBezTo>
                  <a:lnTo>
                    <a:pt x="1456" y="1045"/>
                  </a:lnTo>
                  <a:cubicBezTo>
                    <a:pt x="1456" y="1048"/>
                    <a:pt x="1456" y="1048"/>
                    <a:pt x="1456" y="1048"/>
                  </a:cubicBezTo>
                  <a:cubicBezTo>
                    <a:pt x="1455" y="1048"/>
                    <a:pt x="1454" y="1048"/>
                    <a:pt x="1451" y="1051"/>
                  </a:cubicBezTo>
                  <a:cubicBezTo>
                    <a:pt x="1448" y="1068"/>
                    <a:pt x="1442" y="1088"/>
                    <a:pt x="1436" y="1103"/>
                  </a:cubicBezTo>
                  <a:cubicBezTo>
                    <a:pt x="1428" y="1137"/>
                    <a:pt x="1416" y="1172"/>
                    <a:pt x="1402" y="1201"/>
                  </a:cubicBezTo>
                  <a:cubicBezTo>
                    <a:pt x="1393" y="1218"/>
                    <a:pt x="1387" y="1233"/>
                    <a:pt x="1379" y="1253"/>
                  </a:cubicBezTo>
                  <a:cubicBezTo>
                    <a:pt x="1376" y="1261"/>
                    <a:pt x="1370" y="1270"/>
                    <a:pt x="1364" y="1282"/>
                  </a:cubicBezTo>
                  <a:lnTo>
                    <a:pt x="1364" y="1284"/>
                  </a:lnTo>
                  <a:cubicBezTo>
                    <a:pt x="1347" y="1310"/>
                    <a:pt x="1330" y="1339"/>
                    <a:pt x="1312" y="1359"/>
                  </a:cubicBezTo>
                  <a:cubicBezTo>
                    <a:pt x="1307" y="1362"/>
                    <a:pt x="1301" y="1377"/>
                    <a:pt x="1289" y="1385"/>
                  </a:cubicBezTo>
                  <a:cubicBezTo>
                    <a:pt x="1275" y="1397"/>
                    <a:pt x="1260" y="1414"/>
                    <a:pt x="1243" y="1426"/>
                  </a:cubicBezTo>
                  <a:cubicBezTo>
                    <a:pt x="1232" y="1431"/>
                    <a:pt x="1226" y="1440"/>
                    <a:pt x="1214" y="1449"/>
                  </a:cubicBezTo>
                  <a:cubicBezTo>
                    <a:pt x="1211" y="1449"/>
                    <a:pt x="1197" y="1460"/>
                    <a:pt x="1188" y="1463"/>
                  </a:cubicBezTo>
                  <a:cubicBezTo>
                    <a:pt x="1157" y="1483"/>
                    <a:pt x="1128" y="1492"/>
                    <a:pt x="1096" y="1506"/>
                  </a:cubicBezTo>
                  <a:cubicBezTo>
                    <a:pt x="1088" y="1512"/>
                    <a:pt x="1079" y="1515"/>
                    <a:pt x="1070" y="1515"/>
                  </a:cubicBezTo>
                  <a:lnTo>
                    <a:pt x="1015" y="1527"/>
                  </a:lnTo>
                  <a:cubicBezTo>
                    <a:pt x="998" y="1529"/>
                    <a:pt x="981" y="1529"/>
                    <a:pt x="964" y="1532"/>
                  </a:cubicBezTo>
                  <a:lnTo>
                    <a:pt x="929" y="1532"/>
                  </a:lnTo>
                  <a:cubicBezTo>
                    <a:pt x="897" y="1532"/>
                    <a:pt x="868" y="1529"/>
                    <a:pt x="837" y="1521"/>
                  </a:cubicBezTo>
                  <a:cubicBezTo>
                    <a:pt x="828" y="1518"/>
                    <a:pt x="814" y="1518"/>
                    <a:pt x="808" y="1515"/>
                  </a:cubicBezTo>
                  <a:cubicBezTo>
                    <a:pt x="791" y="1512"/>
                    <a:pt x="768" y="1501"/>
                    <a:pt x="750" y="1492"/>
                  </a:cubicBezTo>
                  <a:cubicBezTo>
                    <a:pt x="747" y="1489"/>
                    <a:pt x="742" y="1489"/>
                    <a:pt x="739" y="1486"/>
                  </a:cubicBezTo>
                  <a:cubicBezTo>
                    <a:pt x="736" y="1486"/>
                    <a:pt x="736" y="1486"/>
                    <a:pt x="733" y="1483"/>
                  </a:cubicBezTo>
                  <a:cubicBezTo>
                    <a:pt x="713" y="1472"/>
                    <a:pt x="698" y="1463"/>
                    <a:pt x="684" y="1455"/>
                  </a:cubicBezTo>
                  <a:cubicBezTo>
                    <a:pt x="670" y="1446"/>
                    <a:pt x="661" y="1434"/>
                    <a:pt x="649" y="1426"/>
                  </a:cubicBezTo>
                  <a:cubicBezTo>
                    <a:pt x="647" y="1420"/>
                    <a:pt x="624" y="1403"/>
                    <a:pt x="621" y="1397"/>
                  </a:cubicBezTo>
                  <a:cubicBezTo>
                    <a:pt x="595" y="1371"/>
                    <a:pt x="575" y="1345"/>
                    <a:pt x="551" y="1316"/>
                  </a:cubicBezTo>
                  <a:lnTo>
                    <a:pt x="520" y="1273"/>
                  </a:lnTo>
                  <a:cubicBezTo>
                    <a:pt x="517" y="1267"/>
                    <a:pt x="508" y="1256"/>
                    <a:pt x="505" y="1247"/>
                  </a:cubicBezTo>
                  <a:cubicBezTo>
                    <a:pt x="482" y="1212"/>
                    <a:pt x="465" y="1181"/>
                    <a:pt x="451" y="1140"/>
                  </a:cubicBezTo>
                  <a:cubicBezTo>
                    <a:pt x="448" y="1126"/>
                    <a:pt x="439" y="1114"/>
                    <a:pt x="436" y="1100"/>
                  </a:cubicBezTo>
                  <a:cubicBezTo>
                    <a:pt x="436" y="1100"/>
                    <a:pt x="428" y="1074"/>
                    <a:pt x="425" y="1065"/>
                  </a:cubicBezTo>
                  <a:cubicBezTo>
                    <a:pt x="413" y="1025"/>
                    <a:pt x="410" y="982"/>
                    <a:pt x="404" y="942"/>
                  </a:cubicBezTo>
                  <a:lnTo>
                    <a:pt x="404" y="916"/>
                  </a:lnTo>
                  <a:cubicBezTo>
                    <a:pt x="404" y="898"/>
                    <a:pt x="404" y="878"/>
                    <a:pt x="407" y="858"/>
                  </a:cubicBezTo>
                  <a:cubicBezTo>
                    <a:pt x="407" y="841"/>
                    <a:pt x="410" y="823"/>
                    <a:pt x="413" y="809"/>
                  </a:cubicBezTo>
                  <a:cubicBezTo>
                    <a:pt x="413" y="806"/>
                    <a:pt x="422" y="780"/>
                    <a:pt x="425" y="769"/>
                  </a:cubicBezTo>
                  <a:cubicBezTo>
                    <a:pt x="428" y="748"/>
                    <a:pt x="436" y="728"/>
                    <a:pt x="448" y="711"/>
                  </a:cubicBezTo>
                  <a:cubicBezTo>
                    <a:pt x="451" y="705"/>
                    <a:pt x="453" y="694"/>
                    <a:pt x="456" y="685"/>
                  </a:cubicBezTo>
                  <a:lnTo>
                    <a:pt x="456" y="682"/>
                  </a:lnTo>
                  <a:cubicBezTo>
                    <a:pt x="514" y="587"/>
                    <a:pt x="540" y="552"/>
                    <a:pt x="615" y="489"/>
                  </a:cubicBezTo>
                  <a:cubicBezTo>
                    <a:pt x="678" y="452"/>
                    <a:pt x="742" y="420"/>
                    <a:pt x="811" y="394"/>
                  </a:cubicBezTo>
                  <a:cubicBezTo>
                    <a:pt x="814" y="391"/>
                    <a:pt x="822" y="391"/>
                    <a:pt x="828" y="391"/>
                  </a:cubicBezTo>
                  <a:cubicBezTo>
                    <a:pt x="845" y="385"/>
                    <a:pt x="868" y="379"/>
                    <a:pt x="886" y="377"/>
                  </a:cubicBezTo>
                  <a:cubicBezTo>
                    <a:pt x="903" y="374"/>
                    <a:pt x="917" y="371"/>
                    <a:pt x="938" y="365"/>
                  </a:cubicBezTo>
                  <a:cubicBezTo>
                    <a:pt x="941" y="365"/>
                    <a:pt x="966" y="362"/>
                    <a:pt x="975" y="362"/>
                  </a:cubicBezTo>
                  <a:close/>
                  <a:moveTo>
                    <a:pt x="1005" y="1"/>
                  </a:moveTo>
                  <a:cubicBezTo>
                    <a:pt x="805" y="1"/>
                    <a:pt x="602" y="65"/>
                    <a:pt x="422" y="175"/>
                  </a:cubicBezTo>
                  <a:cubicBezTo>
                    <a:pt x="413" y="178"/>
                    <a:pt x="410" y="186"/>
                    <a:pt x="404" y="189"/>
                  </a:cubicBezTo>
                  <a:cubicBezTo>
                    <a:pt x="396" y="192"/>
                    <a:pt x="387" y="198"/>
                    <a:pt x="379" y="204"/>
                  </a:cubicBezTo>
                  <a:cubicBezTo>
                    <a:pt x="203" y="351"/>
                    <a:pt x="79" y="544"/>
                    <a:pt x="36" y="769"/>
                  </a:cubicBezTo>
                  <a:cubicBezTo>
                    <a:pt x="1" y="962"/>
                    <a:pt x="33" y="1155"/>
                    <a:pt x="108" y="1331"/>
                  </a:cubicBezTo>
                  <a:cubicBezTo>
                    <a:pt x="183" y="1509"/>
                    <a:pt x="309" y="1671"/>
                    <a:pt x="465" y="1786"/>
                  </a:cubicBezTo>
                  <a:cubicBezTo>
                    <a:pt x="604" y="1890"/>
                    <a:pt x="774" y="1934"/>
                    <a:pt x="943" y="1934"/>
                  </a:cubicBezTo>
                  <a:cubicBezTo>
                    <a:pt x="981" y="1934"/>
                    <a:pt x="1018" y="1931"/>
                    <a:pt x="1056" y="1927"/>
                  </a:cubicBezTo>
                  <a:cubicBezTo>
                    <a:pt x="1243" y="1904"/>
                    <a:pt x="1439" y="1812"/>
                    <a:pt x="1569" y="1674"/>
                  </a:cubicBezTo>
                  <a:cubicBezTo>
                    <a:pt x="1701" y="1532"/>
                    <a:pt x="1788" y="1345"/>
                    <a:pt x="1828" y="1158"/>
                  </a:cubicBezTo>
                  <a:cubicBezTo>
                    <a:pt x="1900" y="826"/>
                    <a:pt x="1831" y="457"/>
                    <a:pt x="1572" y="218"/>
                  </a:cubicBezTo>
                  <a:cubicBezTo>
                    <a:pt x="1406" y="67"/>
                    <a:pt x="1207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3102975" y="3289200"/>
              <a:ext cx="26675" cy="29275"/>
            </a:xfrm>
            <a:custGeom>
              <a:avLst/>
              <a:gdLst/>
              <a:ahLst/>
              <a:cxnLst/>
              <a:rect l="l" t="t" r="r" b="b"/>
              <a:pathLst>
                <a:path w="1067" h="1171" extrusionOk="0">
                  <a:moveTo>
                    <a:pt x="574" y="0"/>
                  </a:moveTo>
                  <a:cubicBezTo>
                    <a:pt x="562" y="0"/>
                    <a:pt x="536" y="3"/>
                    <a:pt x="534" y="3"/>
                  </a:cubicBezTo>
                  <a:cubicBezTo>
                    <a:pt x="516" y="9"/>
                    <a:pt x="502" y="12"/>
                    <a:pt x="485" y="15"/>
                  </a:cubicBezTo>
                  <a:cubicBezTo>
                    <a:pt x="464" y="17"/>
                    <a:pt x="444" y="23"/>
                    <a:pt x="427" y="29"/>
                  </a:cubicBezTo>
                  <a:cubicBezTo>
                    <a:pt x="418" y="29"/>
                    <a:pt x="412" y="29"/>
                    <a:pt x="407" y="32"/>
                  </a:cubicBezTo>
                  <a:cubicBezTo>
                    <a:pt x="340" y="58"/>
                    <a:pt x="274" y="90"/>
                    <a:pt x="214" y="127"/>
                  </a:cubicBezTo>
                  <a:cubicBezTo>
                    <a:pt x="136" y="190"/>
                    <a:pt x="113" y="225"/>
                    <a:pt x="55" y="320"/>
                  </a:cubicBezTo>
                  <a:lnTo>
                    <a:pt x="55" y="323"/>
                  </a:lnTo>
                  <a:cubicBezTo>
                    <a:pt x="52" y="332"/>
                    <a:pt x="46" y="343"/>
                    <a:pt x="44" y="349"/>
                  </a:cubicBezTo>
                  <a:cubicBezTo>
                    <a:pt x="32" y="366"/>
                    <a:pt x="26" y="386"/>
                    <a:pt x="23" y="407"/>
                  </a:cubicBezTo>
                  <a:cubicBezTo>
                    <a:pt x="18" y="418"/>
                    <a:pt x="12" y="444"/>
                    <a:pt x="12" y="447"/>
                  </a:cubicBezTo>
                  <a:cubicBezTo>
                    <a:pt x="6" y="461"/>
                    <a:pt x="3" y="479"/>
                    <a:pt x="3" y="496"/>
                  </a:cubicBezTo>
                  <a:cubicBezTo>
                    <a:pt x="0" y="516"/>
                    <a:pt x="0" y="536"/>
                    <a:pt x="0" y="554"/>
                  </a:cubicBezTo>
                  <a:lnTo>
                    <a:pt x="0" y="580"/>
                  </a:lnTo>
                  <a:cubicBezTo>
                    <a:pt x="6" y="620"/>
                    <a:pt x="12" y="663"/>
                    <a:pt x="23" y="703"/>
                  </a:cubicBezTo>
                  <a:cubicBezTo>
                    <a:pt x="26" y="712"/>
                    <a:pt x="32" y="738"/>
                    <a:pt x="32" y="738"/>
                  </a:cubicBezTo>
                  <a:cubicBezTo>
                    <a:pt x="38" y="752"/>
                    <a:pt x="44" y="764"/>
                    <a:pt x="46" y="778"/>
                  </a:cubicBezTo>
                  <a:cubicBezTo>
                    <a:pt x="61" y="819"/>
                    <a:pt x="81" y="850"/>
                    <a:pt x="101" y="885"/>
                  </a:cubicBezTo>
                  <a:cubicBezTo>
                    <a:pt x="104" y="894"/>
                    <a:pt x="113" y="905"/>
                    <a:pt x="116" y="911"/>
                  </a:cubicBezTo>
                  <a:lnTo>
                    <a:pt x="147" y="954"/>
                  </a:lnTo>
                  <a:cubicBezTo>
                    <a:pt x="170" y="983"/>
                    <a:pt x="191" y="1009"/>
                    <a:pt x="217" y="1035"/>
                  </a:cubicBezTo>
                  <a:cubicBezTo>
                    <a:pt x="219" y="1041"/>
                    <a:pt x="242" y="1058"/>
                    <a:pt x="245" y="1064"/>
                  </a:cubicBezTo>
                  <a:cubicBezTo>
                    <a:pt x="257" y="1072"/>
                    <a:pt x="268" y="1084"/>
                    <a:pt x="283" y="1093"/>
                  </a:cubicBezTo>
                  <a:cubicBezTo>
                    <a:pt x="297" y="1101"/>
                    <a:pt x="312" y="1110"/>
                    <a:pt x="329" y="1121"/>
                  </a:cubicBezTo>
                  <a:cubicBezTo>
                    <a:pt x="332" y="1124"/>
                    <a:pt x="332" y="1124"/>
                    <a:pt x="335" y="1124"/>
                  </a:cubicBezTo>
                  <a:cubicBezTo>
                    <a:pt x="340" y="1127"/>
                    <a:pt x="343" y="1127"/>
                    <a:pt x="346" y="1130"/>
                  </a:cubicBezTo>
                  <a:cubicBezTo>
                    <a:pt x="363" y="1139"/>
                    <a:pt x="387" y="1150"/>
                    <a:pt x="404" y="1153"/>
                  </a:cubicBezTo>
                  <a:cubicBezTo>
                    <a:pt x="412" y="1156"/>
                    <a:pt x="427" y="1156"/>
                    <a:pt x="433" y="1159"/>
                  </a:cubicBezTo>
                  <a:cubicBezTo>
                    <a:pt x="464" y="1167"/>
                    <a:pt x="493" y="1170"/>
                    <a:pt x="528" y="1170"/>
                  </a:cubicBezTo>
                  <a:lnTo>
                    <a:pt x="559" y="1170"/>
                  </a:lnTo>
                  <a:cubicBezTo>
                    <a:pt x="577" y="1167"/>
                    <a:pt x="594" y="1167"/>
                    <a:pt x="614" y="1165"/>
                  </a:cubicBezTo>
                  <a:lnTo>
                    <a:pt x="666" y="1153"/>
                  </a:lnTo>
                  <a:cubicBezTo>
                    <a:pt x="675" y="1153"/>
                    <a:pt x="686" y="1150"/>
                    <a:pt x="692" y="1144"/>
                  </a:cubicBezTo>
                  <a:cubicBezTo>
                    <a:pt x="724" y="1130"/>
                    <a:pt x="753" y="1121"/>
                    <a:pt x="787" y="1101"/>
                  </a:cubicBezTo>
                  <a:cubicBezTo>
                    <a:pt x="793" y="1098"/>
                    <a:pt x="807" y="1087"/>
                    <a:pt x="810" y="1087"/>
                  </a:cubicBezTo>
                  <a:cubicBezTo>
                    <a:pt x="822" y="1078"/>
                    <a:pt x="830" y="1069"/>
                    <a:pt x="839" y="1064"/>
                  </a:cubicBezTo>
                  <a:cubicBezTo>
                    <a:pt x="859" y="1052"/>
                    <a:pt x="871" y="1035"/>
                    <a:pt x="888" y="1023"/>
                  </a:cubicBezTo>
                  <a:cubicBezTo>
                    <a:pt x="897" y="1015"/>
                    <a:pt x="905" y="1000"/>
                    <a:pt x="908" y="997"/>
                  </a:cubicBezTo>
                  <a:cubicBezTo>
                    <a:pt x="926" y="977"/>
                    <a:pt x="943" y="948"/>
                    <a:pt x="963" y="922"/>
                  </a:cubicBezTo>
                  <a:lnTo>
                    <a:pt x="963" y="920"/>
                  </a:lnTo>
                  <a:cubicBezTo>
                    <a:pt x="966" y="908"/>
                    <a:pt x="975" y="899"/>
                    <a:pt x="977" y="891"/>
                  </a:cubicBezTo>
                  <a:cubicBezTo>
                    <a:pt x="983" y="871"/>
                    <a:pt x="992" y="856"/>
                    <a:pt x="998" y="839"/>
                  </a:cubicBezTo>
                  <a:cubicBezTo>
                    <a:pt x="1012" y="810"/>
                    <a:pt x="1023" y="775"/>
                    <a:pt x="1035" y="741"/>
                  </a:cubicBezTo>
                  <a:cubicBezTo>
                    <a:pt x="1038" y="726"/>
                    <a:pt x="1047" y="706"/>
                    <a:pt x="1049" y="689"/>
                  </a:cubicBezTo>
                  <a:cubicBezTo>
                    <a:pt x="1051" y="686"/>
                    <a:pt x="1052" y="686"/>
                    <a:pt x="1052" y="686"/>
                  </a:cubicBezTo>
                  <a:cubicBezTo>
                    <a:pt x="1052" y="686"/>
                    <a:pt x="1052" y="686"/>
                    <a:pt x="1052" y="683"/>
                  </a:cubicBezTo>
                  <a:lnTo>
                    <a:pt x="1052" y="678"/>
                  </a:lnTo>
                  <a:cubicBezTo>
                    <a:pt x="1061" y="649"/>
                    <a:pt x="1064" y="617"/>
                    <a:pt x="1067" y="585"/>
                  </a:cubicBezTo>
                  <a:lnTo>
                    <a:pt x="1067" y="531"/>
                  </a:lnTo>
                  <a:cubicBezTo>
                    <a:pt x="1064" y="522"/>
                    <a:pt x="1064" y="513"/>
                    <a:pt x="1064" y="507"/>
                  </a:cubicBezTo>
                  <a:lnTo>
                    <a:pt x="1052" y="433"/>
                  </a:lnTo>
                  <a:cubicBezTo>
                    <a:pt x="1049" y="407"/>
                    <a:pt x="1047" y="355"/>
                    <a:pt x="1026" y="335"/>
                  </a:cubicBezTo>
                  <a:lnTo>
                    <a:pt x="1021" y="306"/>
                  </a:lnTo>
                  <a:cubicBezTo>
                    <a:pt x="1012" y="294"/>
                    <a:pt x="1009" y="280"/>
                    <a:pt x="1000" y="265"/>
                  </a:cubicBezTo>
                  <a:cubicBezTo>
                    <a:pt x="992" y="242"/>
                    <a:pt x="972" y="219"/>
                    <a:pt x="963" y="193"/>
                  </a:cubicBezTo>
                  <a:lnTo>
                    <a:pt x="957" y="190"/>
                  </a:lnTo>
                  <a:cubicBezTo>
                    <a:pt x="954" y="190"/>
                    <a:pt x="954" y="188"/>
                    <a:pt x="954" y="188"/>
                  </a:cubicBezTo>
                  <a:cubicBezTo>
                    <a:pt x="949" y="176"/>
                    <a:pt x="937" y="164"/>
                    <a:pt x="928" y="156"/>
                  </a:cubicBezTo>
                  <a:cubicBezTo>
                    <a:pt x="914" y="133"/>
                    <a:pt x="894" y="107"/>
                    <a:pt x="871" y="92"/>
                  </a:cubicBezTo>
                  <a:cubicBezTo>
                    <a:pt x="868" y="90"/>
                    <a:pt x="862" y="87"/>
                    <a:pt x="862" y="84"/>
                  </a:cubicBezTo>
                  <a:cubicBezTo>
                    <a:pt x="851" y="78"/>
                    <a:pt x="842" y="72"/>
                    <a:pt x="833" y="64"/>
                  </a:cubicBezTo>
                  <a:cubicBezTo>
                    <a:pt x="819" y="55"/>
                    <a:pt x="804" y="49"/>
                    <a:pt x="790" y="41"/>
                  </a:cubicBezTo>
                  <a:cubicBezTo>
                    <a:pt x="784" y="41"/>
                    <a:pt x="784" y="35"/>
                    <a:pt x="781" y="35"/>
                  </a:cubicBezTo>
                  <a:cubicBezTo>
                    <a:pt x="755" y="29"/>
                    <a:pt x="727" y="17"/>
                    <a:pt x="704" y="12"/>
                  </a:cubicBezTo>
                  <a:lnTo>
                    <a:pt x="695" y="12"/>
                  </a:lnTo>
                  <a:cubicBezTo>
                    <a:pt x="695" y="12"/>
                    <a:pt x="692" y="6"/>
                    <a:pt x="689" y="6"/>
                  </a:cubicBezTo>
                  <a:lnTo>
                    <a:pt x="683" y="6"/>
                  </a:lnTo>
                  <a:cubicBezTo>
                    <a:pt x="683" y="8"/>
                    <a:pt x="683" y="9"/>
                    <a:pt x="683" y="9"/>
                  </a:cubicBezTo>
                  <a:cubicBezTo>
                    <a:pt x="683" y="9"/>
                    <a:pt x="682" y="6"/>
                    <a:pt x="681" y="6"/>
                  </a:cubicBezTo>
                  <a:cubicBezTo>
                    <a:pt x="672" y="6"/>
                    <a:pt x="655" y="3"/>
                    <a:pt x="646" y="3"/>
                  </a:cubicBezTo>
                  <a:cubicBezTo>
                    <a:pt x="629" y="0"/>
                    <a:pt x="614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2961675" y="3366275"/>
              <a:ext cx="37000" cy="36800"/>
            </a:xfrm>
            <a:custGeom>
              <a:avLst/>
              <a:gdLst/>
              <a:ahLst/>
              <a:cxnLst/>
              <a:rect l="l" t="t" r="r" b="b"/>
              <a:pathLst>
                <a:path w="1480" h="1472" extrusionOk="0">
                  <a:moveTo>
                    <a:pt x="885" y="390"/>
                  </a:moveTo>
                  <a:cubicBezTo>
                    <a:pt x="894" y="393"/>
                    <a:pt x="903" y="393"/>
                    <a:pt x="914" y="399"/>
                  </a:cubicBezTo>
                  <a:cubicBezTo>
                    <a:pt x="923" y="402"/>
                    <a:pt x="929" y="405"/>
                    <a:pt x="937" y="405"/>
                  </a:cubicBezTo>
                  <a:cubicBezTo>
                    <a:pt x="955" y="416"/>
                    <a:pt x="969" y="425"/>
                    <a:pt x="986" y="436"/>
                  </a:cubicBezTo>
                  <a:cubicBezTo>
                    <a:pt x="995" y="448"/>
                    <a:pt x="1001" y="456"/>
                    <a:pt x="1012" y="462"/>
                  </a:cubicBezTo>
                  <a:cubicBezTo>
                    <a:pt x="1018" y="468"/>
                    <a:pt x="1024" y="477"/>
                    <a:pt x="1029" y="482"/>
                  </a:cubicBezTo>
                  <a:cubicBezTo>
                    <a:pt x="1041" y="503"/>
                    <a:pt x="1053" y="523"/>
                    <a:pt x="1061" y="540"/>
                  </a:cubicBezTo>
                  <a:cubicBezTo>
                    <a:pt x="1064" y="557"/>
                    <a:pt x="1067" y="563"/>
                    <a:pt x="1070" y="572"/>
                  </a:cubicBezTo>
                  <a:cubicBezTo>
                    <a:pt x="1070" y="575"/>
                    <a:pt x="1070" y="577"/>
                    <a:pt x="1073" y="580"/>
                  </a:cubicBezTo>
                  <a:cubicBezTo>
                    <a:pt x="1081" y="606"/>
                    <a:pt x="1084" y="632"/>
                    <a:pt x="1087" y="658"/>
                  </a:cubicBezTo>
                  <a:lnTo>
                    <a:pt x="1087" y="661"/>
                  </a:lnTo>
                  <a:cubicBezTo>
                    <a:pt x="1084" y="675"/>
                    <a:pt x="1087" y="693"/>
                    <a:pt x="1087" y="704"/>
                  </a:cubicBezTo>
                  <a:lnTo>
                    <a:pt x="1087" y="773"/>
                  </a:lnTo>
                  <a:cubicBezTo>
                    <a:pt x="1087" y="782"/>
                    <a:pt x="1084" y="794"/>
                    <a:pt x="1084" y="805"/>
                  </a:cubicBezTo>
                  <a:lnTo>
                    <a:pt x="1084" y="817"/>
                  </a:lnTo>
                  <a:cubicBezTo>
                    <a:pt x="1081" y="820"/>
                    <a:pt x="1081" y="822"/>
                    <a:pt x="1081" y="831"/>
                  </a:cubicBezTo>
                  <a:cubicBezTo>
                    <a:pt x="1078" y="840"/>
                    <a:pt x="1073" y="860"/>
                    <a:pt x="1067" y="874"/>
                  </a:cubicBezTo>
                  <a:cubicBezTo>
                    <a:pt x="1064" y="883"/>
                    <a:pt x="1055" y="895"/>
                    <a:pt x="1053" y="906"/>
                  </a:cubicBezTo>
                  <a:cubicBezTo>
                    <a:pt x="1041" y="923"/>
                    <a:pt x="1035" y="941"/>
                    <a:pt x="1021" y="961"/>
                  </a:cubicBezTo>
                  <a:cubicBezTo>
                    <a:pt x="1015" y="967"/>
                    <a:pt x="1009" y="969"/>
                    <a:pt x="1001" y="978"/>
                  </a:cubicBezTo>
                  <a:cubicBezTo>
                    <a:pt x="986" y="993"/>
                    <a:pt x="972" y="1007"/>
                    <a:pt x="957" y="1018"/>
                  </a:cubicBezTo>
                  <a:cubicBezTo>
                    <a:pt x="952" y="1021"/>
                    <a:pt x="943" y="1027"/>
                    <a:pt x="937" y="1033"/>
                  </a:cubicBezTo>
                  <a:cubicBezTo>
                    <a:pt x="923" y="1042"/>
                    <a:pt x="903" y="1050"/>
                    <a:pt x="885" y="1056"/>
                  </a:cubicBezTo>
                  <a:lnTo>
                    <a:pt x="859" y="1067"/>
                  </a:lnTo>
                  <a:cubicBezTo>
                    <a:pt x="842" y="1070"/>
                    <a:pt x="828" y="1076"/>
                    <a:pt x="813" y="1079"/>
                  </a:cubicBezTo>
                  <a:cubicBezTo>
                    <a:pt x="805" y="1079"/>
                    <a:pt x="793" y="1082"/>
                    <a:pt x="782" y="1082"/>
                  </a:cubicBezTo>
                  <a:cubicBezTo>
                    <a:pt x="764" y="1082"/>
                    <a:pt x="750" y="1082"/>
                    <a:pt x="730" y="1079"/>
                  </a:cubicBezTo>
                  <a:cubicBezTo>
                    <a:pt x="724" y="1079"/>
                    <a:pt x="712" y="1076"/>
                    <a:pt x="701" y="1076"/>
                  </a:cubicBezTo>
                  <a:cubicBezTo>
                    <a:pt x="684" y="1070"/>
                    <a:pt x="663" y="1065"/>
                    <a:pt x="643" y="1053"/>
                  </a:cubicBezTo>
                  <a:cubicBezTo>
                    <a:pt x="640" y="1050"/>
                    <a:pt x="640" y="1050"/>
                    <a:pt x="637" y="1050"/>
                  </a:cubicBezTo>
                  <a:cubicBezTo>
                    <a:pt x="635" y="1047"/>
                    <a:pt x="626" y="1047"/>
                    <a:pt x="623" y="1042"/>
                  </a:cubicBezTo>
                  <a:cubicBezTo>
                    <a:pt x="606" y="1033"/>
                    <a:pt x="586" y="1018"/>
                    <a:pt x="568" y="1007"/>
                  </a:cubicBezTo>
                  <a:cubicBezTo>
                    <a:pt x="563" y="995"/>
                    <a:pt x="551" y="990"/>
                    <a:pt x="539" y="978"/>
                  </a:cubicBezTo>
                  <a:cubicBezTo>
                    <a:pt x="528" y="967"/>
                    <a:pt x="522" y="955"/>
                    <a:pt x="514" y="946"/>
                  </a:cubicBezTo>
                  <a:cubicBezTo>
                    <a:pt x="514" y="946"/>
                    <a:pt x="514" y="941"/>
                    <a:pt x="511" y="941"/>
                  </a:cubicBezTo>
                  <a:cubicBezTo>
                    <a:pt x="511" y="935"/>
                    <a:pt x="499" y="912"/>
                    <a:pt x="493" y="906"/>
                  </a:cubicBezTo>
                  <a:cubicBezTo>
                    <a:pt x="493" y="906"/>
                    <a:pt x="491" y="897"/>
                    <a:pt x="485" y="889"/>
                  </a:cubicBezTo>
                  <a:cubicBezTo>
                    <a:pt x="479" y="866"/>
                    <a:pt x="470" y="834"/>
                    <a:pt x="470" y="805"/>
                  </a:cubicBezTo>
                  <a:lnTo>
                    <a:pt x="470" y="802"/>
                  </a:lnTo>
                  <a:lnTo>
                    <a:pt x="470" y="776"/>
                  </a:lnTo>
                  <a:cubicBezTo>
                    <a:pt x="470" y="759"/>
                    <a:pt x="476" y="745"/>
                    <a:pt x="476" y="730"/>
                  </a:cubicBezTo>
                  <a:cubicBezTo>
                    <a:pt x="476" y="722"/>
                    <a:pt x="476" y="719"/>
                    <a:pt x="479" y="710"/>
                  </a:cubicBezTo>
                  <a:cubicBezTo>
                    <a:pt x="482" y="696"/>
                    <a:pt x="485" y="678"/>
                    <a:pt x="493" y="664"/>
                  </a:cubicBezTo>
                  <a:cubicBezTo>
                    <a:pt x="496" y="650"/>
                    <a:pt x="505" y="635"/>
                    <a:pt x="511" y="618"/>
                  </a:cubicBezTo>
                  <a:cubicBezTo>
                    <a:pt x="514" y="615"/>
                    <a:pt x="519" y="603"/>
                    <a:pt x="522" y="603"/>
                  </a:cubicBezTo>
                  <a:cubicBezTo>
                    <a:pt x="528" y="589"/>
                    <a:pt x="539" y="577"/>
                    <a:pt x="548" y="563"/>
                  </a:cubicBezTo>
                  <a:cubicBezTo>
                    <a:pt x="551" y="560"/>
                    <a:pt x="554" y="557"/>
                    <a:pt x="557" y="549"/>
                  </a:cubicBezTo>
                  <a:cubicBezTo>
                    <a:pt x="557" y="549"/>
                    <a:pt x="563" y="549"/>
                    <a:pt x="563" y="546"/>
                  </a:cubicBezTo>
                  <a:cubicBezTo>
                    <a:pt x="571" y="537"/>
                    <a:pt x="583" y="520"/>
                    <a:pt x="591" y="517"/>
                  </a:cubicBezTo>
                  <a:cubicBezTo>
                    <a:pt x="606" y="505"/>
                    <a:pt x="620" y="491"/>
                    <a:pt x="635" y="485"/>
                  </a:cubicBezTo>
                  <a:cubicBezTo>
                    <a:pt x="643" y="474"/>
                    <a:pt x="655" y="462"/>
                    <a:pt x="669" y="456"/>
                  </a:cubicBezTo>
                  <a:cubicBezTo>
                    <a:pt x="672" y="451"/>
                    <a:pt x="681" y="448"/>
                    <a:pt x="684" y="445"/>
                  </a:cubicBezTo>
                  <a:cubicBezTo>
                    <a:pt x="707" y="433"/>
                    <a:pt x="727" y="419"/>
                    <a:pt x="753" y="407"/>
                  </a:cubicBezTo>
                  <a:cubicBezTo>
                    <a:pt x="756" y="407"/>
                    <a:pt x="764" y="405"/>
                    <a:pt x="770" y="402"/>
                  </a:cubicBezTo>
                  <a:cubicBezTo>
                    <a:pt x="779" y="399"/>
                    <a:pt x="784" y="399"/>
                    <a:pt x="784" y="393"/>
                  </a:cubicBezTo>
                  <a:cubicBezTo>
                    <a:pt x="796" y="393"/>
                    <a:pt x="808" y="390"/>
                    <a:pt x="816" y="390"/>
                  </a:cubicBezTo>
                  <a:close/>
                  <a:moveTo>
                    <a:pt x="860" y="1"/>
                  </a:moveTo>
                  <a:cubicBezTo>
                    <a:pt x="680" y="1"/>
                    <a:pt x="517" y="77"/>
                    <a:pt x="378" y="191"/>
                  </a:cubicBezTo>
                  <a:cubicBezTo>
                    <a:pt x="101" y="393"/>
                    <a:pt x="1" y="817"/>
                    <a:pt x="165" y="1119"/>
                  </a:cubicBezTo>
                  <a:cubicBezTo>
                    <a:pt x="290" y="1340"/>
                    <a:pt x="530" y="1471"/>
                    <a:pt x="778" y="1471"/>
                  </a:cubicBezTo>
                  <a:cubicBezTo>
                    <a:pt x="809" y="1471"/>
                    <a:pt x="840" y="1469"/>
                    <a:pt x="871" y="1465"/>
                  </a:cubicBezTo>
                  <a:cubicBezTo>
                    <a:pt x="1125" y="1428"/>
                    <a:pt x="1341" y="1240"/>
                    <a:pt x="1427" y="1004"/>
                  </a:cubicBezTo>
                  <a:cubicBezTo>
                    <a:pt x="1476" y="869"/>
                    <a:pt x="1479" y="719"/>
                    <a:pt x="1462" y="577"/>
                  </a:cubicBezTo>
                  <a:cubicBezTo>
                    <a:pt x="1447" y="442"/>
                    <a:pt x="1387" y="304"/>
                    <a:pt x="1297" y="203"/>
                  </a:cubicBezTo>
                  <a:cubicBezTo>
                    <a:pt x="1191" y="85"/>
                    <a:pt x="1041" y="10"/>
                    <a:pt x="880" y="1"/>
                  </a:cubicBezTo>
                  <a:cubicBezTo>
                    <a:pt x="873" y="1"/>
                    <a:pt x="867" y="1"/>
                    <a:pt x="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2973425" y="3375950"/>
              <a:ext cx="15450" cy="17300"/>
            </a:xfrm>
            <a:custGeom>
              <a:avLst/>
              <a:gdLst/>
              <a:ahLst/>
              <a:cxnLst/>
              <a:rect l="l" t="t" r="r" b="b"/>
              <a:pathLst>
                <a:path w="618" h="692" extrusionOk="0">
                  <a:moveTo>
                    <a:pt x="346" y="0"/>
                  </a:moveTo>
                  <a:cubicBezTo>
                    <a:pt x="338" y="0"/>
                    <a:pt x="326" y="3"/>
                    <a:pt x="314" y="3"/>
                  </a:cubicBezTo>
                  <a:cubicBezTo>
                    <a:pt x="314" y="6"/>
                    <a:pt x="309" y="6"/>
                    <a:pt x="300" y="12"/>
                  </a:cubicBezTo>
                  <a:cubicBezTo>
                    <a:pt x="294" y="15"/>
                    <a:pt x="286" y="18"/>
                    <a:pt x="283" y="18"/>
                  </a:cubicBezTo>
                  <a:cubicBezTo>
                    <a:pt x="257" y="29"/>
                    <a:pt x="237" y="44"/>
                    <a:pt x="214" y="52"/>
                  </a:cubicBezTo>
                  <a:cubicBezTo>
                    <a:pt x="211" y="58"/>
                    <a:pt x="202" y="61"/>
                    <a:pt x="199" y="64"/>
                  </a:cubicBezTo>
                  <a:cubicBezTo>
                    <a:pt x="185" y="72"/>
                    <a:pt x="173" y="84"/>
                    <a:pt x="165" y="93"/>
                  </a:cubicBezTo>
                  <a:cubicBezTo>
                    <a:pt x="150" y="101"/>
                    <a:pt x="136" y="116"/>
                    <a:pt x="121" y="127"/>
                  </a:cubicBezTo>
                  <a:cubicBezTo>
                    <a:pt x="113" y="130"/>
                    <a:pt x="101" y="147"/>
                    <a:pt x="93" y="156"/>
                  </a:cubicBezTo>
                  <a:cubicBezTo>
                    <a:pt x="93" y="159"/>
                    <a:pt x="87" y="159"/>
                    <a:pt x="87" y="159"/>
                  </a:cubicBezTo>
                  <a:cubicBezTo>
                    <a:pt x="84" y="165"/>
                    <a:pt x="81" y="170"/>
                    <a:pt x="78" y="173"/>
                  </a:cubicBezTo>
                  <a:cubicBezTo>
                    <a:pt x="69" y="188"/>
                    <a:pt x="58" y="199"/>
                    <a:pt x="52" y="214"/>
                  </a:cubicBezTo>
                  <a:cubicBezTo>
                    <a:pt x="49" y="214"/>
                    <a:pt x="44" y="222"/>
                    <a:pt x="41" y="228"/>
                  </a:cubicBezTo>
                  <a:cubicBezTo>
                    <a:pt x="35" y="245"/>
                    <a:pt x="26" y="260"/>
                    <a:pt x="23" y="274"/>
                  </a:cubicBezTo>
                  <a:cubicBezTo>
                    <a:pt x="15" y="288"/>
                    <a:pt x="12" y="306"/>
                    <a:pt x="9" y="320"/>
                  </a:cubicBezTo>
                  <a:cubicBezTo>
                    <a:pt x="6" y="329"/>
                    <a:pt x="6" y="332"/>
                    <a:pt x="6" y="337"/>
                  </a:cubicBezTo>
                  <a:cubicBezTo>
                    <a:pt x="6" y="352"/>
                    <a:pt x="0" y="366"/>
                    <a:pt x="0" y="386"/>
                  </a:cubicBezTo>
                  <a:lnTo>
                    <a:pt x="0" y="410"/>
                  </a:lnTo>
                  <a:lnTo>
                    <a:pt x="0" y="415"/>
                  </a:lnTo>
                  <a:cubicBezTo>
                    <a:pt x="0" y="444"/>
                    <a:pt x="9" y="476"/>
                    <a:pt x="15" y="496"/>
                  </a:cubicBezTo>
                  <a:cubicBezTo>
                    <a:pt x="21" y="508"/>
                    <a:pt x="23" y="516"/>
                    <a:pt x="23" y="516"/>
                  </a:cubicBezTo>
                  <a:cubicBezTo>
                    <a:pt x="29" y="522"/>
                    <a:pt x="41" y="545"/>
                    <a:pt x="41" y="551"/>
                  </a:cubicBezTo>
                  <a:cubicBezTo>
                    <a:pt x="44" y="551"/>
                    <a:pt x="44" y="554"/>
                    <a:pt x="44" y="554"/>
                  </a:cubicBezTo>
                  <a:cubicBezTo>
                    <a:pt x="52" y="565"/>
                    <a:pt x="58" y="577"/>
                    <a:pt x="69" y="588"/>
                  </a:cubicBezTo>
                  <a:cubicBezTo>
                    <a:pt x="81" y="597"/>
                    <a:pt x="93" y="606"/>
                    <a:pt x="98" y="617"/>
                  </a:cubicBezTo>
                  <a:cubicBezTo>
                    <a:pt x="116" y="626"/>
                    <a:pt x="136" y="640"/>
                    <a:pt x="153" y="652"/>
                  </a:cubicBezTo>
                  <a:cubicBezTo>
                    <a:pt x="156" y="655"/>
                    <a:pt x="165" y="655"/>
                    <a:pt x="167" y="660"/>
                  </a:cubicBezTo>
                  <a:cubicBezTo>
                    <a:pt x="170" y="660"/>
                    <a:pt x="170" y="660"/>
                    <a:pt x="173" y="663"/>
                  </a:cubicBezTo>
                  <a:cubicBezTo>
                    <a:pt x="193" y="675"/>
                    <a:pt x="214" y="680"/>
                    <a:pt x="231" y="683"/>
                  </a:cubicBezTo>
                  <a:cubicBezTo>
                    <a:pt x="242" y="683"/>
                    <a:pt x="254" y="689"/>
                    <a:pt x="260" y="689"/>
                  </a:cubicBezTo>
                  <a:cubicBezTo>
                    <a:pt x="280" y="692"/>
                    <a:pt x="294" y="692"/>
                    <a:pt x="312" y="692"/>
                  </a:cubicBezTo>
                  <a:cubicBezTo>
                    <a:pt x="323" y="692"/>
                    <a:pt x="335" y="689"/>
                    <a:pt x="343" y="689"/>
                  </a:cubicBezTo>
                  <a:cubicBezTo>
                    <a:pt x="358" y="683"/>
                    <a:pt x="372" y="680"/>
                    <a:pt x="389" y="678"/>
                  </a:cubicBezTo>
                  <a:lnTo>
                    <a:pt x="415" y="666"/>
                  </a:lnTo>
                  <a:cubicBezTo>
                    <a:pt x="433" y="660"/>
                    <a:pt x="453" y="652"/>
                    <a:pt x="467" y="640"/>
                  </a:cubicBezTo>
                  <a:cubicBezTo>
                    <a:pt x="473" y="637"/>
                    <a:pt x="482" y="631"/>
                    <a:pt x="487" y="626"/>
                  </a:cubicBezTo>
                  <a:cubicBezTo>
                    <a:pt x="502" y="617"/>
                    <a:pt x="516" y="603"/>
                    <a:pt x="531" y="588"/>
                  </a:cubicBezTo>
                  <a:cubicBezTo>
                    <a:pt x="539" y="580"/>
                    <a:pt x="545" y="577"/>
                    <a:pt x="551" y="568"/>
                  </a:cubicBezTo>
                  <a:cubicBezTo>
                    <a:pt x="565" y="551"/>
                    <a:pt x="571" y="533"/>
                    <a:pt x="583" y="516"/>
                  </a:cubicBezTo>
                  <a:cubicBezTo>
                    <a:pt x="585" y="505"/>
                    <a:pt x="594" y="493"/>
                    <a:pt x="597" y="482"/>
                  </a:cubicBezTo>
                  <a:cubicBezTo>
                    <a:pt x="603" y="467"/>
                    <a:pt x="608" y="450"/>
                    <a:pt x="611" y="438"/>
                  </a:cubicBezTo>
                  <a:cubicBezTo>
                    <a:pt x="611" y="433"/>
                    <a:pt x="611" y="430"/>
                    <a:pt x="614" y="424"/>
                  </a:cubicBezTo>
                  <a:lnTo>
                    <a:pt x="614" y="415"/>
                  </a:lnTo>
                  <a:cubicBezTo>
                    <a:pt x="614" y="404"/>
                    <a:pt x="617" y="392"/>
                    <a:pt x="617" y="381"/>
                  </a:cubicBezTo>
                  <a:lnTo>
                    <a:pt x="617" y="314"/>
                  </a:lnTo>
                  <a:cubicBezTo>
                    <a:pt x="617" y="303"/>
                    <a:pt x="614" y="286"/>
                    <a:pt x="617" y="271"/>
                  </a:cubicBezTo>
                  <a:lnTo>
                    <a:pt x="617" y="265"/>
                  </a:lnTo>
                  <a:cubicBezTo>
                    <a:pt x="614" y="242"/>
                    <a:pt x="611" y="216"/>
                    <a:pt x="603" y="190"/>
                  </a:cubicBezTo>
                  <a:cubicBezTo>
                    <a:pt x="600" y="188"/>
                    <a:pt x="600" y="185"/>
                    <a:pt x="600" y="179"/>
                  </a:cubicBezTo>
                  <a:cubicBezTo>
                    <a:pt x="597" y="176"/>
                    <a:pt x="597" y="170"/>
                    <a:pt x="594" y="162"/>
                  </a:cubicBezTo>
                  <a:cubicBezTo>
                    <a:pt x="583" y="144"/>
                    <a:pt x="571" y="121"/>
                    <a:pt x="559" y="93"/>
                  </a:cubicBezTo>
                  <a:cubicBezTo>
                    <a:pt x="554" y="87"/>
                    <a:pt x="548" y="78"/>
                    <a:pt x="542" y="72"/>
                  </a:cubicBezTo>
                  <a:cubicBezTo>
                    <a:pt x="531" y="64"/>
                    <a:pt x="525" y="58"/>
                    <a:pt x="516" y="46"/>
                  </a:cubicBezTo>
                  <a:cubicBezTo>
                    <a:pt x="499" y="35"/>
                    <a:pt x="485" y="26"/>
                    <a:pt x="467" y="15"/>
                  </a:cubicBezTo>
                  <a:cubicBezTo>
                    <a:pt x="459" y="15"/>
                    <a:pt x="453" y="12"/>
                    <a:pt x="444" y="6"/>
                  </a:cubicBezTo>
                  <a:cubicBezTo>
                    <a:pt x="433" y="3"/>
                    <a:pt x="424" y="3"/>
                    <a:pt x="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3038775" y="3343350"/>
              <a:ext cx="64375" cy="60725"/>
            </a:xfrm>
            <a:custGeom>
              <a:avLst/>
              <a:gdLst/>
              <a:ahLst/>
              <a:cxnLst/>
              <a:rect l="l" t="t" r="r" b="b"/>
              <a:pathLst>
                <a:path w="2575" h="2429" extrusionOk="0">
                  <a:moveTo>
                    <a:pt x="1411" y="388"/>
                  </a:moveTo>
                  <a:cubicBezTo>
                    <a:pt x="1414" y="388"/>
                    <a:pt x="1416" y="388"/>
                    <a:pt x="1418" y="388"/>
                  </a:cubicBezTo>
                  <a:cubicBezTo>
                    <a:pt x="1583" y="394"/>
                    <a:pt x="1764" y="468"/>
                    <a:pt x="1900" y="587"/>
                  </a:cubicBezTo>
                  <a:cubicBezTo>
                    <a:pt x="2067" y="734"/>
                    <a:pt x="2096" y="961"/>
                    <a:pt x="2093" y="1175"/>
                  </a:cubicBezTo>
                  <a:cubicBezTo>
                    <a:pt x="2090" y="1324"/>
                    <a:pt x="2050" y="1489"/>
                    <a:pt x="1989" y="1598"/>
                  </a:cubicBezTo>
                  <a:cubicBezTo>
                    <a:pt x="1954" y="1662"/>
                    <a:pt x="1894" y="1748"/>
                    <a:pt x="1871" y="1768"/>
                  </a:cubicBezTo>
                  <a:cubicBezTo>
                    <a:pt x="1848" y="1794"/>
                    <a:pt x="1819" y="1820"/>
                    <a:pt x="1793" y="1843"/>
                  </a:cubicBezTo>
                  <a:cubicBezTo>
                    <a:pt x="1784" y="1855"/>
                    <a:pt x="1770" y="1866"/>
                    <a:pt x="1758" y="1878"/>
                  </a:cubicBezTo>
                  <a:cubicBezTo>
                    <a:pt x="1756" y="1881"/>
                    <a:pt x="1721" y="1901"/>
                    <a:pt x="1715" y="1910"/>
                  </a:cubicBezTo>
                  <a:cubicBezTo>
                    <a:pt x="1658" y="1944"/>
                    <a:pt x="1597" y="1973"/>
                    <a:pt x="1531" y="2002"/>
                  </a:cubicBezTo>
                  <a:cubicBezTo>
                    <a:pt x="1528" y="2002"/>
                    <a:pt x="1516" y="2008"/>
                    <a:pt x="1514" y="2010"/>
                  </a:cubicBezTo>
                  <a:cubicBezTo>
                    <a:pt x="1496" y="2013"/>
                    <a:pt x="1482" y="2016"/>
                    <a:pt x="1467" y="2022"/>
                  </a:cubicBezTo>
                  <a:cubicBezTo>
                    <a:pt x="1424" y="2031"/>
                    <a:pt x="1384" y="2039"/>
                    <a:pt x="1338" y="2042"/>
                  </a:cubicBezTo>
                  <a:lnTo>
                    <a:pt x="1254" y="2042"/>
                  </a:lnTo>
                  <a:cubicBezTo>
                    <a:pt x="1222" y="2042"/>
                    <a:pt x="1194" y="2039"/>
                    <a:pt x="1159" y="2036"/>
                  </a:cubicBezTo>
                  <a:cubicBezTo>
                    <a:pt x="1159" y="2036"/>
                    <a:pt x="1130" y="2028"/>
                    <a:pt x="1124" y="2028"/>
                  </a:cubicBezTo>
                  <a:cubicBezTo>
                    <a:pt x="1107" y="2025"/>
                    <a:pt x="1093" y="2022"/>
                    <a:pt x="1078" y="2016"/>
                  </a:cubicBezTo>
                  <a:cubicBezTo>
                    <a:pt x="1035" y="2002"/>
                    <a:pt x="986" y="1987"/>
                    <a:pt x="949" y="1970"/>
                  </a:cubicBezTo>
                  <a:cubicBezTo>
                    <a:pt x="836" y="1921"/>
                    <a:pt x="704" y="1812"/>
                    <a:pt x="617" y="1685"/>
                  </a:cubicBezTo>
                  <a:cubicBezTo>
                    <a:pt x="361" y="1316"/>
                    <a:pt x="632" y="860"/>
                    <a:pt x="914" y="584"/>
                  </a:cubicBezTo>
                  <a:cubicBezTo>
                    <a:pt x="1065" y="482"/>
                    <a:pt x="1251" y="388"/>
                    <a:pt x="1411" y="388"/>
                  </a:cubicBezTo>
                  <a:close/>
                  <a:moveTo>
                    <a:pt x="1416" y="0"/>
                  </a:moveTo>
                  <a:cubicBezTo>
                    <a:pt x="1162" y="0"/>
                    <a:pt x="931" y="112"/>
                    <a:pt x="721" y="249"/>
                  </a:cubicBezTo>
                  <a:cubicBezTo>
                    <a:pt x="701" y="258"/>
                    <a:pt x="681" y="270"/>
                    <a:pt x="658" y="287"/>
                  </a:cubicBezTo>
                  <a:lnTo>
                    <a:pt x="626" y="321"/>
                  </a:lnTo>
                  <a:cubicBezTo>
                    <a:pt x="263" y="687"/>
                    <a:pt x="0" y="1195"/>
                    <a:pt x="196" y="1714"/>
                  </a:cubicBezTo>
                  <a:cubicBezTo>
                    <a:pt x="355" y="2126"/>
                    <a:pt x="807" y="2420"/>
                    <a:pt x="1243" y="2428"/>
                  </a:cubicBezTo>
                  <a:cubicBezTo>
                    <a:pt x="1248" y="2428"/>
                    <a:pt x="1254" y="2428"/>
                    <a:pt x="1259" y="2428"/>
                  </a:cubicBezTo>
                  <a:cubicBezTo>
                    <a:pt x="1662" y="2428"/>
                    <a:pt x="2044" y="2222"/>
                    <a:pt x="2269" y="1881"/>
                  </a:cubicBezTo>
                  <a:cubicBezTo>
                    <a:pt x="2542" y="1469"/>
                    <a:pt x="2574" y="820"/>
                    <a:pt x="2269" y="417"/>
                  </a:cubicBezTo>
                  <a:cubicBezTo>
                    <a:pt x="2096" y="186"/>
                    <a:pt x="1787" y="33"/>
                    <a:pt x="1502" y="4"/>
                  </a:cubicBezTo>
                  <a:cubicBezTo>
                    <a:pt x="1473" y="2"/>
                    <a:pt x="1445" y="0"/>
                    <a:pt x="1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3047775" y="3353025"/>
              <a:ext cx="43400" cy="41400"/>
            </a:xfrm>
            <a:custGeom>
              <a:avLst/>
              <a:gdLst/>
              <a:ahLst/>
              <a:cxnLst/>
              <a:rect l="l" t="t" r="r" b="b"/>
              <a:pathLst>
                <a:path w="1736" h="1656" extrusionOk="0">
                  <a:moveTo>
                    <a:pt x="1051" y="1"/>
                  </a:moveTo>
                  <a:cubicBezTo>
                    <a:pt x="891" y="1"/>
                    <a:pt x="705" y="95"/>
                    <a:pt x="554" y="197"/>
                  </a:cubicBezTo>
                  <a:cubicBezTo>
                    <a:pt x="272" y="473"/>
                    <a:pt x="1" y="929"/>
                    <a:pt x="257" y="1298"/>
                  </a:cubicBezTo>
                  <a:cubicBezTo>
                    <a:pt x="344" y="1425"/>
                    <a:pt x="476" y="1534"/>
                    <a:pt x="589" y="1583"/>
                  </a:cubicBezTo>
                  <a:cubicBezTo>
                    <a:pt x="626" y="1600"/>
                    <a:pt x="675" y="1615"/>
                    <a:pt x="718" y="1629"/>
                  </a:cubicBezTo>
                  <a:cubicBezTo>
                    <a:pt x="733" y="1635"/>
                    <a:pt x="747" y="1638"/>
                    <a:pt x="764" y="1641"/>
                  </a:cubicBezTo>
                  <a:cubicBezTo>
                    <a:pt x="770" y="1641"/>
                    <a:pt x="799" y="1649"/>
                    <a:pt x="799" y="1649"/>
                  </a:cubicBezTo>
                  <a:cubicBezTo>
                    <a:pt x="834" y="1652"/>
                    <a:pt x="862" y="1655"/>
                    <a:pt x="894" y="1655"/>
                  </a:cubicBezTo>
                  <a:lnTo>
                    <a:pt x="978" y="1655"/>
                  </a:lnTo>
                  <a:cubicBezTo>
                    <a:pt x="1024" y="1652"/>
                    <a:pt x="1064" y="1644"/>
                    <a:pt x="1107" y="1635"/>
                  </a:cubicBezTo>
                  <a:cubicBezTo>
                    <a:pt x="1122" y="1629"/>
                    <a:pt x="1136" y="1626"/>
                    <a:pt x="1154" y="1623"/>
                  </a:cubicBezTo>
                  <a:cubicBezTo>
                    <a:pt x="1156" y="1621"/>
                    <a:pt x="1168" y="1615"/>
                    <a:pt x="1171" y="1615"/>
                  </a:cubicBezTo>
                  <a:cubicBezTo>
                    <a:pt x="1237" y="1586"/>
                    <a:pt x="1298" y="1557"/>
                    <a:pt x="1355" y="1523"/>
                  </a:cubicBezTo>
                  <a:cubicBezTo>
                    <a:pt x="1361" y="1514"/>
                    <a:pt x="1396" y="1494"/>
                    <a:pt x="1398" y="1491"/>
                  </a:cubicBezTo>
                  <a:cubicBezTo>
                    <a:pt x="1410" y="1479"/>
                    <a:pt x="1424" y="1468"/>
                    <a:pt x="1433" y="1456"/>
                  </a:cubicBezTo>
                  <a:cubicBezTo>
                    <a:pt x="1459" y="1433"/>
                    <a:pt x="1488" y="1407"/>
                    <a:pt x="1511" y="1381"/>
                  </a:cubicBezTo>
                  <a:cubicBezTo>
                    <a:pt x="1534" y="1361"/>
                    <a:pt x="1594" y="1275"/>
                    <a:pt x="1629" y="1211"/>
                  </a:cubicBezTo>
                  <a:cubicBezTo>
                    <a:pt x="1690" y="1102"/>
                    <a:pt x="1730" y="937"/>
                    <a:pt x="1733" y="788"/>
                  </a:cubicBezTo>
                  <a:cubicBezTo>
                    <a:pt x="1736" y="574"/>
                    <a:pt x="1707" y="347"/>
                    <a:pt x="1540" y="200"/>
                  </a:cubicBezTo>
                  <a:cubicBezTo>
                    <a:pt x="1404" y="81"/>
                    <a:pt x="1223" y="7"/>
                    <a:pt x="1058" y="1"/>
                  </a:cubicBezTo>
                  <a:cubicBezTo>
                    <a:pt x="1056" y="1"/>
                    <a:pt x="1054" y="1"/>
                    <a:pt x="1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3027675" y="3285450"/>
              <a:ext cx="600" cy="100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1" y="0"/>
                  </a:moveTo>
                  <a:cubicBezTo>
                    <a:pt x="3" y="3"/>
                    <a:pt x="8" y="3"/>
                    <a:pt x="18" y="3"/>
                  </a:cubicBezTo>
                  <a:lnTo>
                    <a:pt x="18" y="3"/>
                  </a:lnTo>
                  <a:cubicBezTo>
                    <a:pt x="12" y="0"/>
                    <a:pt x="9" y="0"/>
                    <a:pt x="3" y="0"/>
                  </a:cubicBezTo>
                  <a:close/>
                  <a:moveTo>
                    <a:pt x="18" y="2"/>
                  </a:moveTo>
                  <a:cubicBezTo>
                    <a:pt x="18" y="2"/>
                    <a:pt x="18" y="2"/>
                    <a:pt x="18" y="3"/>
                  </a:cubicBezTo>
                  <a:lnTo>
                    <a:pt x="18" y="3"/>
                  </a:lnTo>
                  <a:cubicBezTo>
                    <a:pt x="18" y="3"/>
                    <a:pt x="18" y="3"/>
                    <a:pt x="18" y="3"/>
                  </a:cubicBezTo>
                  <a:lnTo>
                    <a:pt x="18" y="3"/>
                  </a:ln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lnTo>
                    <a:pt x="18" y="3"/>
                  </a:lnTo>
                  <a:cubicBezTo>
                    <a:pt x="20" y="3"/>
                    <a:pt x="22" y="3"/>
                    <a:pt x="24" y="3"/>
                  </a:cubicBezTo>
                  <a:cubicBezTo>
                    <a:pt x="20" y="3"/>
                    <a:pt x="18" y="2"/>
                    <a:pt x="18" y="2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3032875" y="3290200"/>
              <a:ext cx="225" cy="375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2"/>
                    <a:pt x="6" y="15"/>
                    <a:pt x="9" y="15"/>
                  </a:cubicBezTo>
                  <a:cubicBezTo>
                    <a:pt x="6" y="15"/>
                    <a:pt x="6" y="9"/>
                    <a:pt x="6" y="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3008300" y="3275575"/>
              <a:ext cx="36700" cy="34250"/>
            </a:xfrm>
            <a:custGeom>
              <a:avLst/>
              <a:gdLst/>
              <a:ahLst/>
              <a:cxnLst/>
              <a:rect l="l" t="t" r="r" b="b"/>
              <a:pathLst>
                <a:path w="1468" h="1370" extrusionOk="0">
                  <a:moveTo>
                    <a:pt x="752" y="395"/>
                  </a:moveTo>
                  <a:cubicBezTo>
                    <a:pt x="767" y="395"/>
                    <a:pt x="778" y="395"/>
                    <a:pt x="793" y="398"/>
                  </a:cubicBezTo>
                  <a:lnTo>
                    <a:pt x="796" y="398"/>
                  </a:lnTo>
                  <a:cubicBezTo>
                    <a:pt x="796" y="398"/>
                    <a:pt x="796" y="397"/>
                    <a:pt x="798" y="397"/>
                  </a:cubicBezTo>
                  <a:cubicBezTo>
                    <a:pt x="800" y="397"/>
                    <a:pt x="801" y="397"/>
                    <a:pt x="804" y="398"/>
                  </a:cubicBezTo>
                  <a:cubicBezTo>
                    <a:pt x="807" y="398"/>
                    <a:pt x="810" y="398"/>
                    <a:pt x="819" y="401"/>
                  </a:cubicBezTo>
                  <a:lnTo>
                    <a:pt x="830" y="401"/>
                  </a:lnTo>
                  <a:cubicBezTo>
                    <a:pt x="839" y="404"/>
                    <a:pt x="850" y="410"/>
                    <a:pt x="862" y="416"/>
                  </a:cubicBezTo>
                  <a:cubicBezTo>
                    <a:pt x="879" y="427"/>
                    <a:pt x="902" y="441"/>
                    <a:pt x="920" y="453"/>
                  </a:cubicBezTo>
                  <a:cubicBezTo>
                    <a:pt x="925" y="459"/>
                    <a:pt x="934" y="467"/>
                    <a:pt x="937" y="473"/>
                  </a:cubicBezTo>
                  <a:cubicBezTo>
                    <a:pt x="948" y="485"/>
                    <a:pt x="954" y="490"/>
                    <a:pt x="963" y="502"/>
                  </a:cubicBezTo>
                  <a:cubicBezTo>
                    <a:pt x="963" y="502"/>
                    <a:pt x="963" y="505"/>
                    <a:pt x="966" y="505"/>
                  </a:cubicBezTo>
                  <a:lnTo>
                    <a:pt x="966" y="511"/>
                  </a:lnTo>
                  <a:cubicBezTo>
                    <a:pt x="966" y="511"/>
                    <a:pt x="969" y="514"/>
                    <a:pt x="969" y="516"/>
                  </a:cubicBezTo>
                  <a:cubicBezTo>
                    <a:pt x="976" y="526"/>
                    <a:pt x="977" y="532"/>
                    <a:pt x="976" y="532"/>
                  </a:cubicBezTo>
                  <a:cubicBezTo>
                    <a:pt x="975" y="532"/>
                    <a:pt x="975" y="531"/>
                    <a:pt x="974" y="531"/>
                  </a:cubicBezTo>
                  <a:lnTo>
                    <a:pt x="974" y="531"/>
                  </a:lnTo>
                  <a:cubicBezTo>
                    <a:pt x="980" y="542"/>
                    <a:pt x="989" y="554"/>
                    <a:pt x="992" y="562"/>
                  </a:cubicBezTo>
                  <a:cubicBezTo>
                    <a:pt x="977" y="562"/>
                    <a:pt x="980" y="571"/>
                    <a:pt x="983" y="577"/>
                  </a:cubicBezTo>
                  <a:cubicBezTo>
                    <a:pt x="983" y="583"/>
                    <a:pt x="989" y="586"/>
                    <a:pt x="989" y="588"/>
                  </a:cubicBezTo>
                  <a:lnTo>
                    <a:pt x="992" y="597"/>
                  </a:lnTo>
                  <a:cubicBezTo>
                    <a:pt x="992" y="600"/>
                    <a:pt x="992" y="603"/>
                    <a:pt x="995" y="603"/>
                  </a:cubicBezTo>
                  <a:lnTo>
                    <a:pt x="995" y="606"/>
                  </a:lnTo>
                  <a:cubicBezTo>
                    <a:pt x="997" y="626"/>
                    <a:pt x="1003" y="646"/>
                    <a:pt x="1006" y="663"/>
                  </a:cubicBezTo>
                  <a:lnTo>
                    <a:pt x="1006" y="666"/>
                  </a:lnTo>
                  <a:lnTo>
                    <a:pt x="1006" y="704"/>
                  </a:lnTo>
                  <a:cubicBezTo>
                    <a:pt x="1003" y="715"/>
                    <a:pt x="1003" y="724"/>
                    <a:pt x="1003" y="735"/>
                  </a:cubicBezTo>
                  <a:cubicBezTo>
                    <a:pt x="995" y="758"/>
                    <a:pt x="980" y="787"/>
                    <a:pt x="977" y="807"/>
                  </a:cubicBezTo>
                  <a:lnTo>
                    <a:pt x="977" y="810"/>
                  </a:lnTo>
                  <a:cubicBezTo>
                    <a:pt x="969" y="825"/>
                    <a:pt x="963" y="836"/>
                    <a:pt x="951" y="848"/>
                  </a:cubicBezTo>
                  <a:cubicBezTo>
                    <a:pt x="946" y="854"/>
                    <a:pt x="940" y="859"/>
                    <a:pt x="937" y="865"/>
                  </a:cubicBezTo>
                  <a:lnTo>
                    <a:pt x="917" y="888"/>
                  </a:lnTo>
                  <a:cubicBezTo>
                    <a:pt x="897" y="905"/>
                    <a:pt x="876" y="920"/>
                    <a:pt x="859" y="934"/>
                  </a:cubicBezTo>
                  <a:cubicBezTo>
                    <a:pt x="848" y="940"/>
                    <a:pt x="836" y="946"/>
                    <a:pt x="830" y="952"/>
                  </a:cubicBezTo>
                  <a:lnTo>
                    <a:pt x="776" y="975"/>
                  </a:lnTo>
                  <a:cubicBezTo>
                    <a:pt x="764" y="978"/>
                    <a:pt x="752" y="978"/>
                    <a:pt x="744" y="980"/>
                  </a:cubicBezTo>
                  <a:cubicBezTo>
                    <a:pt x="735" y="980"/>
                    <a:pt x="724" y="980"/>
                    <a:pt x="718" y="983"/>
                  </a:cubicBezTo>
                  <a:cubicBezTo>
                    <a:pt x="701" y="983"/>
                    <a:pt x="680" y="983"/>
                    <a:pt x="663" y="980"/>
                  </a:cubicBezTo>
                  <a:cubicBezTo>
                    <a:pt x="660" y="980"/>
                    <a:pt x="652" y="980"/>
                    <a:pt x="649" y="978"/>
                  </a:cubicBezTo>
                  <a:cubicBezTo>
                    <a:pt x="629" y="969"/>
                    <a:pt x="606" y="963"/>
                    <a:pt x="588" y="954"/>
                  </a:cubicBezTo>
                  <a:cubicBezTo>
                    <a:pt x="585" y="952"/>
                    <a:pt x="580" y="952"/>
                    <a:pt x="574" y="949"/>
                  </a:cubicBezTo>
                  <a:cubicBezTo>
                    <a:pt x="557" y="937"/>
                    <a:pt x="542" y="929"/>
                    <a:pt x="528" y="917"/>
                  </a:cubicBezTo>
                  <a:lnTo>
                    <a:pt x="528" y="917"/>
                  </a:lnTo>
                  <a:cubicBezTo>
                    <a:pt x="528" y="917"/>
                    <a:pt x="531" y="920"/>
                    <a:pt x="531" y="923"/>
                  </a:cubicBezTo>
                  <a:cubicBezTo>
                    <a:pt x="528" y="920"/>
                    <a:pt x="522" y="920"/>
                    <a:pt x="522" y="917"/>
                  </a:cubicBezTo>
                  <a:cubicBezTo>
                    <a:pt x="519" y="914"/>
                    <a:pt x="516" y="914"/>
                    <a:pt x="513" y="905"/>
                  </a:cubicBezTo>
                  <a:lnTo>
                    <a:pt x="508" y="905"/>
                  </a:lnTo>
                  <a:lnTo>
                    <a:pt x="508" y="903"/>
                  </a:lnTo>
                  <a:lnTo>
                    <a:pt x="505" y="897"/>
                  </a:lnTo>
                  <a:lnTo>
                    <a:pt x="502" y="897"/>
                  </a:lnTo>
                  <a:cubicBezTo>
                    <a:pt x="490" y="888"/>
                    <a:pt x="479" y="877"/>
                    <a:pt x="470" y="862"/>
                  </a:cubicBezTo>
                  <a:cubicBezTo>
                    <a:pt x="464" y="856"/>
                    <a:pt x="461" y="848"/>
                    <a:pt x="459" y="845"/>
                  </a:cubicBezTo>
                  <a:cubicBezTo>
                    <a:pt x="447" y="831"/>
                    <a:pt x="441" y="816"/>
                    <a:pt x="433" y="796"/>
                  </a:cubicBezTo>
                  <a:cubicBezTo>
                    <a:pt x="430" y="790"/>
                    <a:pt x="427" y="776"/>
                    <a:pt x="421" y="764"/>
                  </a:cubicBezTo>
                  <a:lnTo>
                    <a:pt x="421" y="761"/>
                  </a:lnTo>
                  <a:cubicBezTo>
                    <a:pt x="421" y="761"/>
                    <a:pt x="418" y="761"/>
                    <a:pt x="421" y="758"/>
                  </a:cubicBezTo>
                  <a:lnTo>
                    <a:pt x="421" y="750"/>
                  </a:lnTo>
                  <a:cubicBezTo>
                    <a:pt x="418" y="744"/>
                    <a:pt x="418" y="735"/>
                    <a:pt x="418" y="730"/>
                  </a:cubicBezTo>
                  <a:cubicBezTo>
                    <a:pt x="415" y="718"/>
                    <a:pt x="415" y="712"/>
                    <a:pt x="415" y="701"/>
                  </a:cubicBezTo>
                  <a:cubicBezTo>
                    <a:pt x="415" y="681"/>
                    <a:pt x="415" y="660"/>
                    <a:pt x="418" y="643"/>
                  </a:cubicBezTo>
                  <a:cubicBezTo>
                    <a:pt x="421" y="635"/>
                    <a:pt x="421" y="629"/>
                    <a:pt x="427" y="620"/>
                  </a:cubicBezTo>
                  <a:cubicBezTo>
                    <a:pt x="430" y="609"/>
                    <a:pt x="433" y="600"/>
                    <a:pt x="435" y="591"/>
                  </a:cubicBezTo>
                  <a:cubicBezTo>
                    <a:pt x="447" y="571"/>
                    <a:pt x="461" y="554"/>
                    <a:pt x="476" y="534"/>
                  </a:cubicBezTo>
                  <a:cubicBezTo>
                    <a:pt x="484" y="522"/>
                    <a:pt x="493" y="516"/>
                    <a:pt x="505" y="511"/>
                  </a:cubicBezTo>
                  <a:cubicBezTo>
                    <a:pt x="516" y="502"/>
                    <a:pt x="528" y="490"/>
                    <a:pt x="536" y="485"/>
                  </a:cubicBezTo>
                  <a:cubicBezTo>
                    <a:pt x="542" y="485"/>
                    <a:pt x="542" y="482"/>
                    <a:pt x="545" y="476"/>
                  </a:cubicBezTo>
                  <a:cubicBezTo>
                    <a:pt x="571" y="462"/>
                    <a:pt x="600" y="444"/>
                    <a:pt x="629" y="433"/>
                  </a:cubicBezTo>
                  <a:lnTo>
                    <a:pt x="672" y="413"/>
                  </a:lnTo>
                  <a:lnTo>
                    <a:pt x="678" y="410"/>
                  </a:lnTo>
                  <a:cubicBezTo>
                    <a:pt x="704" y="404"/>
                    <a:pt x="724" y="398"/>
                    <a:pt x="752" y="395"/>
                  </a:cubicBezTo>
                  <a:close/>
                  <a:moveTo>
                    <a:pt x="753" y="1"/>
                  </a:moveTo>
                  <a:cubicBezTo>
                    <a:pt x="644" y="1"/>
                    <a:pt x="536" y="30"/>
                    <a:pt x="438" y="78"/>
                  </a:cubicBezTo>
                  <a:cubicBezTo>
                    <a:pt x="199" y="188"/>
                    <a:pt x="0" y="413"/>
                    <a:pt x="12" y="689"/>
                  </a:cubicBezTo>
                  <a:cubicBezTo>
                    <a:pt x="23" y="929"/>
                    <a:pt x="153" y="1162"/>
                    <a:pt x="369" y="1280"/>
                  </a:cubicBezTo>
                  <a:cubicBezTo>
                    <a:pt x="473" y="1339"/>
                    <a:pt x="581" y="1369"/>
                    <a:pt x="699" y="1369"/>
                  </a:cubicBezTo>
                  <a:cubicBezTo>
                    <a:pt x="718" y="1369"/>
                    <a:pt x="738" y="1368"/>
                    <a:pt x="758" y="1367"/>
                  </a:cubicBezTo>
                  <a:cubicBezTo>
                    <a:pt x="894" y="1355"/>
                    <a:pt x="1021" y="1292"/>
                    <a:pt x="1130" y="1211"/>
                  </a:cubicBezTo>
                  <a:cubicBezTo>
                    <a:pt x="1384" y="1015"/>
                    <a:pt x="1467" y="663"/>
                    <a:pt x="1326" y="372"/>
                  </a:cubicBezTo>
                  <a:cubicBezTo>
                    <a:pt x="1248" y="225"/>
                    <a:pt x="1119" y="107"/>
                    <a:pt x="963" y="41"/>
                  </a:cubicBezTo>
                  <a:cubicBezTo>
                    <a:pt x="895" y="13"/>
                    <a:pt x="824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3018600" y="3285450"/>
              <a:ext cx="14800" cy="14650"/>
            </a:xfrm>
            <a:custGeom>
              <a:avLst/>
              <a:gdLst/>
              <a:ahLst/>
              <a:cxnLst/>
              <a:rect l="l" t="t" r="r" b="b"/>
              <a:pathLst>
                <a:path w="592" h="586" extrusionOk="0">
                  <a:moveTo>
                    <a:pt x="338" y="0"/>
                  </a:moveTo>
                  <a:cubicBezTo>
                    <a:pt x="309" y="3"/>
                    <a:pt x="289" y="9"/>
                    <a:pt x="263" y="15"/>
                  </a:cubicBezTo>
                  <a:lnTo>
                    <a:pt x="257" y="18"/>
                  </a:lnTo>
                  <a:lnTo>
                    <a:pt x="214" y="38"/>
                  </a:lnTo>
                  <a:cubicBezTo>
                    <a:pt x="185" y="49"/>
                    <a:pt x="156" y="67"/>
                    <a:pt x="130" y="81"/>
                  </a:cubicBezTo>
                  <a:cubicBezTo>
                    <a:pt x="127" y="87"/>
                    <a:pt x="127" y="90"/>
                    <a:pt x="121" y="90"/>
                  </a:cubicBezTo>
                  <a:cubicBezTo>
                    <a:pt x="113" y="95"/>
                    <a:pt x="101" y="107"/>
                    <a:pt x="90" y="116"/>
                  </a:cubicBezTo>
                  <a:cubicBezTo>
                    <a:pt x="78" y="121"/>
                    <a:pt x="70" y="130"/>
                    <a:pt x="61" y="139"/>
                  </a:cubicBezTo>
                  <a:cubicBezTo>
                    <a:pt x="47" y="159"/>
                    <a:pt x="32" y="176"/>
                    <a:pt x="21" y="196"/>
                  </a:cubicBezTo>
                  <a:cubicBezTo>
                    <a:pt x="18" y="205"/>
                    <a:pt x="15" y="216"/>
                    <a:pt x="12" y="225"/>
                  </a:cubicBezTo>
                  <a:cubicBezTo>
                    <a:pt x="6" y="234"/>
                    <a:pt x="6" y="240"/>
                    <a:pt x="3" y="248"/>
                  </a:cubicBezTo>
                  <a:cubicBezTo>
                    <a:pt x="0" y="265"/>
                    <a:pt x="0" y="289"/>
                    <a:pt x="0" y="306"/>
                  </a:cubicBezTo>
                  <a:cubicBezTo>
                    <a:pt x="0" y="317"/>
                    <a:pt x="0" y="323"/>
                    <a:pt x="3" y="335"/>
                  </a:cubicBezTo>
                  <a:cubicBezTo>
                    <a:pt x="3" y="340"/>
                    <a:pt x="3" y="349"/>
                    <a:pt x="6" y="355"/>
                  </a:cubicBezTo>
                  <a:lnTo>
                    <a:pt x="6" y="363"/>
                  </a:lnTo>
                  <a:cubicBezTo>
                    <a:pt x="3" y="366"/>
                    <a:pt x="6" y="366"/>
                    <a:pt x="6" y="366"/>
                  </a:cubicBezTo>
                  <a:lnTo>
                    <a:pt x="6" y="369"/>
                  </a:lnTo>
                  <a:cubicBezTo>
                    <a:pt x="12" y="381"/>
                    <a:pt x="15" y="395"/>
                    <a:pt x="18" y="404"/>
                  </a:cubicBezTo>
                  <a:cubicBezTo>
                    <a:pt x="26" y="421"/>
                    <a:pt x="32" y="436"/>
                    <a:pt x="44" y="450"/>
                  </a:cubicBezTo>
                  <a:cubicBezTo>
                    <a:pt x="47" y="453"/>
                    <a:pt x="49" y="461"/>
                    <a:pt x="55" y="467"/>
                  </a:cubicBezTo>
                  <a:cubicBezTo>
                    <a:pt x="64" y="482"/>
                    <a:pt x="75" y="493"/>
                    <a:pt x="87" y="505"/>
                  </a:cubicBezTo>
                  <a:lnTo>
                    <a:pt x="90" y="505"/>
                  </a:lnTo>
                  <a:lnTo>
                    <a:pt x="93" y="508"/>
                  </a:lnTo>
                  <a:lnTo>
                    <a:pt x="96" y="510"/>
                  </a:lnTo>
                  <a:cubicBezTo>
                    <a:pt x="101" y="510"/>
                    <a:pt x="104" y="513"/>
                    <a:pt x="107" y="519"/>
                  </a:cubicBezTo>
                  <a:lnTo>
                    <a:pt x="110" y="519"/>
                  </a:lnTo>
                  <a:cubicBezTo>
                    <a:pt x="124" y="528"/>
                    <a:pt x="139" y="539"/>
                    <a:pt x="159" y="551"/>
                  </a:cubicBezTo>
                  <a:cubicBezTo>
                    <a:pt x="165" y="554"/>
                    <a:pt x="168" y="554"/>
                    <a:pt x="173" y="557"/>
                  </a:cubicBezTo>
                  <a:cubicBezTo>
                    <a:pt x="191" y="565"/>
                    <a:pt x="211" y="571"/>
                    <a:pt x="234" y="580"/>
                  </a:cubicBezTo>
                  <a:cubicBezTo>
                    <a:pt x="237" y="583"/>
                    <a:pt x="245" y="583"/>
                    <a:pt x="248" y="583"/>
                  </a:cubicBezTo>
                  <a:cubicBezTo>
                    <a:pt x="266" y="585"/>
                    <a:pt x="283" y="585"/>
                    <a:pt x="303" y="585"/>
                  </a:cubicBezTo>
                  <a:cubicBezTo>
                    <a:pt x="309" y="583"/>
                    <a:pt x="320" y="583"/>
                    <a:pt x="329" y="583"/>
                  </a:cubicBezTo>
                  <a:cubicBezTo>
                    <a:pt x="338" y="580"/>
                    <a:pt x="349" y="580"/>
                    <a:pt x="361" y="577"/>
                  </a:cubicBezTo>
                  <a:lnTo>
                    <a:pt x="415" y="554"/>
                  </a:lnTo>
                  <a:cubicBezTo>
                    <a:pt x="421" y="548"/>
                    <a:pt x="433" y="542"/>
                    <a:pt x="444" y="536"/>
                  </a:cubicBezTo>
                  <a:cubicBezTo>
                    <a:pt x="462" y="522"/>
                    <a:pt x="482" y="508"/>
                    <a:pt x="499" y="490"/>
                  </a:cubicBezTo>
                  <a:lnTo>
                    <a:pt x="522" y="467"/>
                  </a:lnTo>
                  <a:cubicBezTo>
                    <a:pt x="525" y="461"/>
                    <a:pt x="528" y="456"/>
                    <a:pt x="536" y="450"/>
                  </a:cubicBezTo>
                  <a:cubicBezTo>
                    <a:pt x="548" y="438"/>
                    <a:pt x="554" y="427"/>
                    <a:pt x="562" y="412"/>
                  </a:cubicBezTo>
                  <a:lnTo>
                    <a:pt x="562" y="410"/>
                  </a:lnTo>
                  <a:cubicBezTo>
                    <a:pt x="565" y="389"/>
                    <a:pt x="580" y="361"/>
                    <a:pt x="588" y="338"/>
                  </a:cubicBezTo>
                  <a:cubicBezTo>
                    <a:pt x="588" y="326"/>
                    <a:pt x="588" y="317"/>
                    <a:pt x="591" y="306"/>
                  </a:cubicBezTo>
                  <a:lnTo>
                    <a:pt x="591" y="268"/>
                  </a:lnTo>
                  <a:lnTo>
                    <a:pt x="591" y="265"/>
                  </a:lnTo>
                  <a:cubicBezTo>
                    <a:pt x="588" y="248"/>
                    <a:pt x="583" y="225"/>
                    <a:pt x="580" y="208"/>
                  </a:cubicBezTo>
                  <a:lnTo>
                    <a:pt x="580" y="205"/>
                  </a:lnTo>
                  <a:cubicBezTo>
                    <a:pt x="580" y="202"/>
                    <a:pt x="580" y="196"/>
                    <a:pt x="577" y="191"/>
                  </a:cubicBezTo>
                  <a:cubicBezTo>
                    <a:pt x="577" y="188"/>
                    <a:pt x="574" y="182"/>
                    <a:pt x="574" y="179"/>
                  </a:cubicBezTo>
                  <a:cubicBezTo>
                    <a:pt x="568" y="176"/>
                    <a:pt x="565" y="167"/>
                    <a:pt x="565" y="162"/>
                  </a:cubicBezTo>
                  <a:cubicBezTo>
                    <a:pt x="560" y="150"/>
                    <a:pt x="551" y="139"/>
                    <a:pt x="562" y="136"/>
                  </a:cubicBezTo>
                  <a:lnTo>
                    <a:pt x="551" y="116"/>
                  </a:lnTo>
                  <a:lnTo>
                    <a:pt x="551" y="110"/>
                  </a:lnTo>
                  <a:cubicBezTo>
                    <a:pt x="548" y="110"/>
                    <a:pt x="548" y="107"/>
                    <a:pt x="548" y="107"/>
                  </a:cubicBezTo>
                  <a:cubicBezTo>
                    <a:pt x="539" y="95"/>
                    <a:pt x="534" y="90"/>
                    <a:pt x="522" y="78"/>
                  </a:cubicBezTo>
                  <a:cubicBezTo>
                    <a:pt x="519" y="72"/>
                    <a:pt x="511" y="64"/>
                    <a:pt x="505" y="58"/>
                  </a:cubicBezTo>
                  <a:cubicBezTo>
                    <a:pt x="485" y="46"/>
                    <a:pt x="464" y="32"/>
                    <a:pt x="447" y="21"/>
                  </a:cubicBezTo>
                  <a:cubicBezTo>
                    <a:pt x="436" y="15"/>
                    <a:pt x="424" y="9"/>
                    <a:pt x="413" y="6"/>
                  </a:cubicBezTo>
                  <a:lnTo>
                    <a:pt x="407" y="6"/>
                  </a:lnTo>
                  <a:cubicBezTo>
                    <a:pt x="395" y="6"/>
                    <a:pt x="389" y="6"/>
                    <a:pt x="384" y="3"/>
                  </a:cubicBezTo>
                  <a:lnTo>
                    <a:pt x="378" y="3"/>
                  </a:lnTo>
                  <a:cubicBezTo>
                    <a:pt x="364" y="0"/>
                    <a:pt x="352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3090725" y="3703000"/>
              <a:ext cx="300" cy="525"/>
            </a:xfrm>
            <a:custGeom>
              <a:avLst/>
              <a:gdLst/>
              <a:ahLst/>
              <a:cxnLst/>
              <a:rect l="l" t="t" r="r" b="b"/>
              <a:pathLst>
                <a:path w="12" h="21" extrusionOk="0">
                  <a:moveTo>
                    <a:pt x="9" y="0"/>
                  </a:moveTo>
                  <a:lnTo>
                    <a:pt x="9" y="0"/>
                  </a:lnTo>
                  <a:cubicBezTo>
                    <a:pt x="3" y="6"/>
                    <a:pt x="3" y="9"/>
                    <a:pt x="0" y="15"/>
                  </a:cubicBezTo>
                  <a:lnTo>
                    <a:pt x="0" y="20"/>
                  </a:lnTo>
                  <a:cubicBezTo>
                    <a:pt x="9" y="6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3090650" y="3707525"/>
              <a:ext cx="25" cy="17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1"/>
                  </a:moveTo>
                  <a:cubicBezTo>
                    <a:pt x="1" y="7"/>
                    <a:pt x="1" y="7"/>
                    <a:pt x="1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3079975" y="3687300"/>
              <a:ext cx="40525" cy="36800"/>
            </a:xfrm>
            <a:custGeom>
              <a:avLst/>
              <a:gdLst/>
              <a:ahLst/>
              <a:cxnLst/>
              <a:rect l="l" t="t" r="r" b="b"/>
              <a:pathLst>
                <a:path w="1621" h="1472" extrusionOk="0">
                  <a:moveTo>
                    <a:pt x="692" y="0"/>
                  </a:moveTo>
                  <a:cubicBezTo>
                    <a:pt x="554" y="0"/>
                    <a:pt x="421" y="48"/>
                    <a:pt x="309" y="132"/>
                  </a:cubicBezTo>
                  <a:cubicBezTo>
                    <a:pt x="159" y="245"/>
                    <a:pt x="82" y="421"/>
                    <a:pt x="50" y="599"/>
                  </a:cubicBezTo>
                  <a:cubicBezTo>
                    <a:pt x="1" y="859"/>
                    <a:pt x="73" y="1127"/>
                    <a:pt x="174" y="1363"/>
                  </a:cubicBezTo>
                  <a:cubicBezTo>
                    <a:pt x="203" y="1430"/>
                    <a:pt x="279" y="1471"/>
                    <a:pt x="353" y="1471"/>
                  </a:cubicBezTo>
                  <a:cubicBezTo>
                    <a:pt x="381" y="1471"/>
                    <a:pt x="409" y="1465"/>
                    <a:pt x="433" y="1452"/>
                  </a:cubicBezTo>
                  <a:cubicBezTo>
                    <a:pt x="528" y="1401"/>
                    <a:pt x="563" y="1294"/>
                    <a:pt x="520" y="1193"/>
                  </a:cubicBezTo>
                  <a:cubicBezTo>
                    <a:pt x="511" y="1164"/>
                    <a:pt x="500" y="1138"/>
                    <a:pt x="488" y="1110"/>
                  </a:cubicBezTo>
                  <a:cubicBezTo>
                    <a:pt x="485" y="1095"/>
                    <a:pt x="477" y="1084"/>
                    <a:pt x="474" y="1069"/>
                  </a:cubicBezTo>
                  <a:lnTo>
                    <a:pt x="474" y="1066"/>
                  </a:lnTo>
                  <a:cubicBezTo>
                    <a:pt x="459" y="1020"/>
                    <a:pt x="448" y="968"/>
                    <a:pt x="439" y="919"/>
                  </a:cubicBezTo>
                  <a:cubicBezTo>
                    <a:pt x="433" y="888"/>
                    <a:pt x="430" y="850"/>
                    <a:pt x="428" y="818"/>
                  </a:cubicBezTo>
                  <a:lnTo>
                    <a:pt x="428" y="807"/>
                  </a:lnTo>
                  <a:cubicBezTo>
                    <a:pt x="425" y="804"/>
                    <a:pt x="425" y="804"/>
                    <a:pt x="425" y="801"/>
                  </a:cubicBezTo>
                  <a:lnTo>
                    <a:pt x="425" y="795"/>
                  </a:lnTo>
                  <a:lnTo>
                    <a:pt x="425" y="792"/>
                  </a:lnTo>
                  <a:lnTo>
                    <a:pt x="425" y="767"/>
                  </a:lnTo>
                  <a:cubicBezTo>
                    <a:pt x="425" y="746"/>
                    <a:pt x="425" y="723"/>
                    <a:pt x="428" y="703"/>
                  </a:cubicBezTo>
                  <a:cubicBezTo>
                    <a:pt x="428" y="689"/>
                    <a:pt x="430" y="671"/>
                    <a:pt x="430" y="657"/>
                  </a:cubicBezTo>
                  <a:lnTo>
                    <a:pt x="430" y="657"/>
                  </a:lnTo>
                  <a:lnTo>
                    <a:pt x="428" y="660"/>
                  </a:lnTo>
                  <a:cubicBezTo>
                    <a:pt x="430" y="657"/>
                    <a:pt x="430" y="651"/>
                    <a:pt x="430" y="648"/>
                  </a:cubicBezTo>
                  <a:cubicBezTo>
                    <a:pt x="430" y="643"/>
                    <a:pt x="433" y="637"/>
                    <a:pt x="433" y="634"/>
                  </a:cubicBezTo>
                  <a:lnTo>
                    <a:pt x="433" y="631"/>
                  </a:lnTo>
                  <a:cubicBezTo>
                    <a:pt x="442" y="599"/>
                    <a:pt x="453" y="571"/>
                    <a:pt x="468" y="542"/>
                  </a:cubicBezTo>
                  <a:cubicBezTo>
                    <a:pt x="468" y="533"/>
                    <a:pt x="471" y="533"/>
                    <a:pt x="471" y="530"/>
                  </a:cubicBezTo>
                  <a:lnTo>
                    <a:pt x="491" y="499"/>
                  </a:lnTo>
                  <a:lnTo>
                    <a:pt x="502" y="487"/>
                  </a:lnTo>
                  <a:cubicBezTo>
                    <a:pt x="502" y="487"/>
                    <a:pt x="502" y="484"/>
                    <a:pt x="505" y="484"/>
                  </a:cubicBezTo>
                  <a:cubicBezTo>
                    <a:pt x="511" y="484"/>
                    <a:pt x="511" y="478"/>
                    <a:pt x="514" y="475"/>
                  </a:cubicBezTo>
                  <a:cubicBezTo>
                    <a:pt x="520" y="470"/>
                    <a:pt x="526" y="458"/>
                    <a:pt x="531" y="455"/>
                  </a:cubicBezTo>
                  <a:cubicBezTo>
                    <a:pt x="543" y="447"/>
                    <a:pt x="549" y="441"/>
                    <a:pt x="560" y="432"/>
                  </a:cubicBezTo>
                  <a:lnTo>
                    <a:pt x="560" y="429"/>
                  </a:lnTo>
                  <a:cubicBezTo>
                    <a:pt x="573" y="421"/>
                    <a:pt x="589" y="416"/>
                    <a:pt x="603" y="408"/>
                  </a:cubicBezTo>
                  <a:lnTo>
                    <a:pt x="603" y="408"/>
                  </a:lnTo>
                  <a:cubicBezTo>
                    <a:pt x="603" y="408"/>
                    <a:pt x="603" y="408"/>
                    <a:pt x="603" y="408"/>
                  </a:cubicBezTo>
                  <a:cubicBezTo>
                    <a:pt x="604" y="408"/>
                    <a:pt x="605" y="408"/>
                    <a:pt x="606" y="406"/>
                  </a:cubicBezTo>
                  <a:lnTo>
                    <a:pt x="606" y="406"/>
                  </a:lnTo>
                  <a:cubicBezTo>
                    <a:pt x="605" y="407"/>
                    <a:pt x="604" y="408"/>
                    <a:pt x="603" y="408"/>
                  </a:cubicBezTo>
                  <a:lnTo>
                    <a:pt x="603" y="408"/>
                  </a:lnTo>
                  <a:cubicBezTo>
                    <a:pt x="602" y="408"/>
                    <a:pt x="604" y="403"/>
                    <a:pt x="615" y="401"/>
                  </a:cubicBezTo>
                  <a:cubicBezTo>
                    <a:pt x="621" y="401"/>
                    <a:pt x="626" y="398"/>
                    <a:pt x="629" y="398"/>
                  </a:cubicBezTo>
                  <a:cubicBezTo>
                    <a:pt x="630" y="399"/>
                    <a:pt x="631" y="399"/>
                    <a:pt x="631" y="399"/>
                  </a:cubicBezTo>
                  <a:cubicBezTo>
                    <a:pt x="632" y="399"/>
                    <a:pt x="633" y="398"/>
                    <a:pt x="635" y="398"/>
                  </a:cubicBezTo>
                  <a:cubicBezTo>
                    <a:pt x="649" y="392"/>
                    <a:pt x="661" y="392"/>
                    <a:pt x="672" y="389"/>
                  </a:cubicBezTo>
                  <a:lnTo>
                    <a:pt x="721" y="389"/>
                  </a:lnTo>
                  <a:cubicBezTo>
                    <a:pt x="733" y="389"/>
                    <a:pt x="747" y="392"/>
                    <a:pt x="759" y="392"/>
                  </a:cubicBezTo>
                  <a:lnTo>
                    <a:pt x="765" y="392"/>
                  </a:lnTo>
                  <a:cubicBezTo>
                    <a:pt x="785" y="401"/>
                    <a:pt x="802" y="406"/>
                    <a:pt x="822" y="415"/>
                  </a:cubicBezTo>
                  <a:cubicBezTo>
                    <a:pt x="828" y="415"/>
                    <a:pt x="834" y="418"/>
                    <a:pt x="843" y="421"/>
                  </a:cubicBezTo>
                  <a:cubicBezTo>
                    <a:pt x="843" y="421"/>
                    <a:pt x="845" y="426"/>
                    <a:pt x="848" y="426"/>
                  </a:cubicBezTo>
                  <a:lnTo>
                    <a:pt x="851" y="426"/>
                  </a:lnTo>
                  <a:cubicBezTo>
                    <a:pt x="857" y="429"/>
                    <a:pt x="860" y="432"/>
                    <a:pt x="863" y="432"/>
                  </a:cubicBezTo>
                  <a:cubicBezTo>
                    <a:pt x="877" y="441"/>
                    <a:pt x="889" y="450"/>
                    <a:pt x="903" y="458"/>
                  </a:cubicBezTo>
                  <a:cubicBezTo>
                    <a:pt x="915" y="470"/>
                    <a:pt x="929" y="475"/>
                    <a:pt x="938" y="487"/>
                  </a:cubicBezTo>
                  <a:lnTo>
                    <a:pt x="961" y="507"/>
                  </a:lnTo>
                  <a:cubicBezTo>
                    <a:pt x="992" y="542"/>
                    <a:pt x="1021" y="573"/>
                    <a:pt x="1047" y="608"/>
                  </a:cubicBezTo>
                  <a:cubicBezTo>
                    <a:pt x="1050" y="614"/>
                    <a:pt x="1053" y="620"/>
                    <a:pt x="1059" y="622"/>
                  </a:cubicBezTo>
                  <a:cubicBezTo>
                    <a:pt x="1062" y="628"/>
                    <a:pt x="1062" y="631"/>
                    <a:pt x="1064" y="634"/>
                  </a:cubicBezTo>
                  <a:lnTo>
                    <a:pt x="1067" y="637"/>
                  </a:lnTo>
                  <a:cubicBezTo>
                    <a:pt x="1082" y="660"/>
                    <a:pt x="1093" y="677"/>
                    <a:pt x="1105" y="700"/>
                  </a:cubicBezTo>
                  <a:cubicBezTo>
                    <a:pt x="1131" y="749"/>
                    <a:pt x="1154" y="801"/>
                    <a:pt x="1174" y="850"/>
                  </a:cubicBezTo>
                  <a:cubicBezTo>
                    <a:pt x="1174" y="853"/>
                    <a:pt x="1177" y="859"/>
                    <a:pt x="1177" y="865"/>
                  </a:cubicBezTo>
                  <a:lnTo>
                    <a:pt x="1177" y="867"/>
                  </a:lnTo>
                  <a:cubicBezTo>
                    <a:pt x="1180" y="873"/>
                    <a:pt x="1180" y="873"/>
                    <a:pt x="1180" y="876"/>
                  </a:cubicBezTo>
                  <a:lnTo>
                    <a:pt x="1180" y="879"/>
                  </a:lnTo>
                  <a:cubicBezTo>
                    <a:pt x="1183" y="882"/>
                    <a:pt x="1183" y="882"/>
                    <a:pt x="1183" y="888"/>
                  </a:cubicBezTo>
                  <a:cubicBezTo>
                    <a:pt x="1183" y="893"/>
                    <a:pt x="1188" y="902"/>
                    <a:pt x="1188" y="905"/>
                  </a:cubicBezTo>
                  <a:cubicBezTo>
                    <a:pt x="1194" y="937"/>
                    <a:pt x="1206" y="974"/>
                    <a:pt x="1211" y="1006"/>
                  </a:cubicBezTo>
                  <a:cubicBezTo>
                    <a:pt x="1232" y="1092"/>
                    <a:pt x="1311" y="1165"/>
                    <a:pt x="1402" y="1165"/>
                  </a:cubicBezTo>
                  <a:cubicBezTo>
                    <a:pt x="1414" y="1165"/>
                    <a:pt x="1427" y="1164"/>
                    <a:pt x="1439" y="1161"/>
                  </a:cubicBezTo>
                  <a:cubicBezTo>
                    <a:pt x="1537" y="1138"/>
                    <a:pt x="1621" y="1037"/>
                    <a:pt x="1595" y="934"/>
                  </a:cubicBezTo>
                  <a:cubicBezTo>
                    <a:pt x="1494" y="519"/>
                    <a:pt x="1246" y="81"/>
                    <a:pt x="791" y="9"/>
                  </a:cubicBezTo>
                  <a:cubicBezTo>
                    <a:pt x="758" y="3"/>
                    <a:pt x="725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3100525" y="3697600"/>
              <a:ext cx="600" cy="225"/>
            </a:xfrm>
            <a:custGeom>
              <a:avLst/>
              <a:gdLst/>
              <a:ahLst/>
              <a:cxnLst/>
              <a:rect l="l" t="t" r="r" b="b"/>
              <a:pathLst>
                <a:path w="24" h="9" extrusionOk="0">
                  <a:moveTo>
                    <a:pt x="0" y="0"/>
                  </a:moveTo>
                  <a:cubicBezTo>
                    <a:pt x="0" y="2"/>
                    <a:pt x="6" y="5"/>
                    <a:pt x="17" y="7"/>
                  </a:cubicBezTo>
                  <a:lnTo>
                    <a:pt x="17" y="7"/>
                  </a:lnTo>
                  <a:cubicBezTo>
                    <a:pt x="16" y="6"/>
                    <a:pt x="15" y="5"/>
                    <a:pt x="15" y="3"/>
                  </a:cubicBezTo>
                  <a:cubicBezTo>
                    <a:pt x="12" y="3"/>
                    <a:pt x="6" y="3"/>
                    <a:pt x="0" y="0"/>
                  </a:cubicBezTo>
                  <a:close/>
                  <a:moveTo>
                    <a:pt x="17" y="7"/>
                  </a:moveTo>
                  <a:cubicBezTo>
                    <a:pt x="19" y="9"/>
                    <a:pt x="22" y="9"/>
                    <a:pt x="23" y="9"/>
                  </a:cubicBezTo>
                  <a:cubicBezTo>
                    <a:pt x="21" y="8"/>
                    <a:pt x="19" y="8"/>
                    <a:pt x="17" y="7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3234325" y="3629625"/>
              <a:ext cx="39375" cy="39200"/>
            </a:xfrm>
            <a:custGeom>
              <a:avLst/>
              <a:gdLst/>
              <a:ahLst/>
              <a:cxnLst/>
              <a:rect l="l" t="t" r="r" b="b"/>
              <a:pathLst>
                <a:path w="1575" h="1568" extrusionOk="0">
                  <a:moveTo>
                    <a:pt x="671" y="0"/>
                  </a:moveTo>
                  <a:cubicBezTo>
                    <a:pt x="516" y="0"/>
                    <a:pt x="357" y="63"/>
                    <a:pt x="248" y="177"/>
                  </a:cubicBezTo>
                  <a:cubicBezTo>
                    <a:pt x="116" y="318"/>
                    <a:pt x="44" y="494"/>
                    <a:pt x="23" y="684"/>
                  </a:cubicBezTo>
                  <a:cubicBezTo>
                    <a:pt x="0" y="952"/>
                    <a:pt x="78" y="1223"/>
                    <a:pt x="196" y="1457"/>
                  </a:cubicBezTo>
                  <a:cubicBezTo>
                    <a:pt x="232" y="1523"/>
                    <a:pt x="303" y="1567"/>
                    <a:pt x="374" y="1567"/>
                  </a:cubicBezTo>
                  <a:cubicBezTo>
                    <a:pt x="402" y="1567"/>
                    <a:pt x="430" y="1561"/>
                    <a:pt x="456" y="1546"/>
                  </a:cubicBezTo>
                  <a:cubicBezTo>
                    <a:pt x="551" y="1497"/>
                    <a:pt x="594" y="1385"/>
                    <a:pt x="548" y="1287"/>
                  </a:cubicBezTo>
                  <a:cubicBezTo>
                    <a:pt x="519" y="1238"/>
                    <a:pt x="496" y="1186"/>
                    <a:pt x="476" y="1131"/>
                  </a:cubicBezTo>
                  <a:cubicBezTo>
                    <a:pt x="470" y="1122"/>
                    <a:pt x="467" y="1108"/>
                    <a:pt x="462" y="1096"/>
                  </a:cubicBezTo>
                  <a:cubicBezTo>
                    <a:pt x="464" y="1085"/>
                    <a:pt x="441" y="1036"/>
                    <a:pt x="439" y="1024"/>
                  </a:cubicBezTo>
                  <a:cubicBezTo>
                    <a:pt x="427" y="981"/>
                    <a:pt x="421" y="935"/>
                    <a:pt x="413" y="886"/>
                  </a:cubicBezTo>
                  <a:cubicBezTo>
                    <a:pt x="410" y="866"/>
                    <a:pt x="410" y="843"/>
                    <a:pt x="407" y="825"/>
                  </a:cubicBezTo>
                  <a:lnTo>
                    <a:pt x="407" y="797"/>
                  </a:lnTo>
                  <a:cubicBezTo>
                    <a:pt x="407" y="756"/>
                    <a:pt x="407" y="722"/>
                    <a:pt x="413" y="681"/>
                  </a:cubicBezTo>
                  <a:cubicBezTo>
                    <a:pt x="413" y="676"/>
                    <a:pt x="413" y="667"/>
                    <a:pt x="418" y="661"/>
                  </a:cubicBezTo>
                  <a:lnTo>
                    <a:pt x="427" y="618"/>
                  </a:lnTo>
                  <a:cubicBezTo>
                    <a:pt x="433" y="604"/>
                    <a:pt x="439" y="586"/>
                    <a:pt x="441" y="569"/>
                  </a:cubicBezTo>
                  <a:cubicBezTo>
                    <a:pt x="441" y="566"/>
                    <a:pt x="447" y="560"/>
                    <a:pt x="450" y="555"/>
                  </a:cubicBezTo>
                  <a:lnTo>
                    <a:pt x="450" y="555"/>
                  </a:lnTo>
                  <a:cubicBezTo>
                    <a:pt x="447" y="555"/>
                    <a:pt x="447" y="560"/>
                    <a:pt x="441" y="563"/>
                  </a:cubicBezTo>
                  <a:lnTo>
                    <a:pt x="441" y="563"/>
                  </a:lnTo>
                  <a:cubicBezTo>
                    <a:pt x="447" y="560"/>
                    <a:pt x="447" y="555"/>
                    <a:pt x="450" y="552"/>
                  </a:cubicBezTo>
                  <a:cubicBezTo>
                    <a:pt x="450" y="549"/>
                    <a:pt x="453" y="549"/>
                    <a:pt x="453" y="546"/>
                  </a:cubicBezTo>
                  <a:cubicBezTo>
                    <a:pt x="464" y="523"/>
                    <a:pt x="476" y="506"/>
                    <a:pt x="490" y="483"/>
                  </a:cubicBezTo>
                  <a:cubicBezTo>
                    <a:pt x="493" y="483"/>
                    <a:pt x="493" y="480"/>
                    <a:pt x="496" y="477"/>
                  </a:cubicBezTo>
                  <a:cubicBezTo>
                    <a:pt x="505" y="471"/>
                    <a:pt x="511" y="459"/>
                    <a:pt x="522" y="451"/>
                  </a:cubicBezTo>
                  <a:cubicBezTo>
                    <a:pt x="534" y="445"/>
                    <a:pt x="539" y="436"/>
                    <a:pt x="551" y="431"/>
                  </a:cubicBezTo>
                  <a:lnTo>
                    <a:pt x="554" y="431"/>
                  </a:lnTo>
                  <a:lnTo>
                    <a:pt x="597" y="408"/>
                  </a:lnTo>
                  <a:cubicBezTo>
                    <a:pt x="620" y="402"/>
                    <a:pt x="640" y="399"/>
                    <a:pt x="663" y="393"/>
                  </a:cubicBezTo>
                  <a:lnTo>
                    <a:pt x="669" y="393"/>
                  </a:lnTo>
                  <a:cubicBezTo>
                    <a:pt x="683" y="393"/>
                    <a:pt x="698" y="399"/>
                    <a:pt x="712" y="399"/>
                  </a:cubicBezTo>
                  <a:lnTo>
                    <a:pt x="715" y="399"/>
                  </a:lnTo>
                  <a:lnTo>
                    <a:pt x="758" y="408"/>
                  </a:lnTo>
                  <a:cubicBezTo>
                    <a:pt x="773" y="413"/>
                    <a:pt x="784" y="419"/>
                    <a:pt x="796" y="422"/>
                  </a:cubicBezTo>
                  <a:lnTo>
                    <a:pt x="802" y="422"/>
                  </a:lnTo>
                  <a:cubicBezTo>
                    <a:pt x="825" y="436"/>
                    <a:pt x="851" y="457"/>
                    <a:pt x="871" y="474"/>
                  </a:cubicBezTo>
                  <a:cubicBezTo>
                    <a:pt x="874" y="474"/>
                    <a:pt x="879" y="477"/>
                    <a:pt x="885" y="485"/>
                  </a:cubicBezTo>
                  <a:cubicBezTo>
                    <a:pt x="885" y="485"/>
                    <a:pt x="885" y="488"/>
                    <a:pt x="888" y="488"/>
                  </a:cubicBezTo>
                  <a:cubicBezTo>
                    <a:pt x="900" y="494"/>
                    <a:pt x="908" y="503"/>
                    <a:pt x="914" y="508"/>
                  </a:cubicBezTo>
                  <a:cubicBezTo>
                    <a:pt x="926" y="523"/>
                    <a:pt x="940" y="543"/>
                    <a:pt x="954" y="557"/>
                  </a:cubicBezTo>
                  <a:lnTo>
                    <a:pt x="998" y="609"/>
                  </a:lnTo>
                  <a:lnTo>
                    <a:pt x="1001" y="615"/>
                  </a:lnTo>
                  <a:lnTo>
                    <a:pt x="1003" y="615"/>
                  </a:lnTo>
                  <a:lnTo>
                    <a:pt x="1009" y="618"/>
                  </a:lnTo>
                  <a:cubicBezTo>
                    <a:pt x="1012" y="630"/>
                    <a:pt x="1024" y="635"/>
                    <a:pt x="1026" y="647"/>
                  </a:cubicBezTo>
                  <a:cubicBezTo>
                    <a:pt x="1055" y="693"/>
                    <a:pt x="1081" y="745"/>
                    <a:pt x="1101" y="794"/>
                  </a:cubicBezTo>
                  <a:cubicBezTo>
                    <a:pt x="1116" y="823"/>
                    <a:pt x="1127" y="854"/>
                    <a:pt x="1139" y="883"/>
                  </a:cubicBezTo>
                  <a:cubicBezTo>
                    <a:pt x="1142" y="898"/>
                    <a:pt x="1148" y="909"/>
                    <a:pt x="1153" y="923"/>
                  </a:cubicBezTo>
                  <a:lnTo>
                    <a:pt x="1153" y="926"/>
                  </a:lnTo>
                  <a:cubicBezTo>
                    <a:pt x="1156" y="935"/>
                    <a:pt x="1156" y="941"/>
                    <a:pt x="1159" y="949"/>
                  </a:cubicBezTo>
                  <a:cubicBezTo>
                    <a:pt x="1184" y="1036"/>
                    <a:pt x="1255" y="1109"/>
                    <a:pt x="1348" y="1109"/>
                  </a:cubicBezTo>
                  <a:cubicBezTo>
                    <a:pt x="1361" y="1109"/>
                    <a:pt x="1374" y="1108"/>
                    <a:pt x="1387" y="1105"/>
                  </a:cubicBezTo>
                  <a:cubicBezTo>
                    <a:pt x="1479" y="1082"/>
                    <a:pt x="1574" y="981"/>
                    <a:pt x="1542" y="877"/>
                  </a:cubicBezTo>
                  <a:cubicBezTo>
                    <a:pt x="1465" y="647"/>
                    <a:pt x="1369" y="408"/>
                    <a:pt x="1197" y="238"/>
                  </a:cubicBezTo>
                  <a:cubicBezTo>
                    <a:pt x="1061" y="108"/>
                    <a:pt x="894" y="7"/>
                    <a:pt x="701" y="1"/>
                  </a:cubicBezTo>
                  <a:cubicBezTo>
                    <a:pt x="691" y="1"/>
                    <a:pt x="681" y="0"/>
                    <a:pt x="671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3256075" y="3641450"/>
              <a:ext cx="475" cy="325"/>
            </a:xfrm>
            <a:custGeom>
              <a:avLst/>
              <a:gdLst/>
              <a:ahLst/>
              <a:cxnLst/>
              <a:rect l="l" t="t" r="r" b="b"/>
              <a:pathLst>
                <a:path w="19" h="13" extrusionOk="0">
                  <a:moveTo>
                    <a:pt x="1" y="1"/>
                  </a:moveTo>
                  <a:cubicBezTo>
                    <a:pt x="1" y="4"/>
                    <a:pt x="9" y="7"/>
                    <a:pt x="18" y="12"/>
                  </a:cubicBezTo>
                  <a:lnTo>
                    <a:pt x="15" y="7"/>
                  </a:lnTo>
                  <a:cubicBezTo>
                    <a:pt x="9" y="4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3245850" y="3642825"/>
              <a:ext cx="100" cy="175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6"/>
                  </a:moveTo>
                  <a:cubicBezTo>
                    <a:pt x="3" y="1"/>
                    <a:pt x="3" y="1"/>
                    <a:pt x="1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3259325" y="3645000"/>
              <a:ext cx="250" cy="375"/>
            </a:xfrm>
            <a:custGeom>
              <a:avLst/>
              <a:gdLst/>
              <a:ahLst/>
              <a:cxnLst/>
              <a:rect l="l" t="t" r="r" b="b"/>
              <a:pathLst>
                <a:path w="10" h="15" extrusionOk="0">
                  <a:moveTo>
                    <a:pt x="1" y="0"/>
                  </a:moveTo>
                  <a:cubicBezTo>
                    <a:pt x="1" y="3"/>
                    <a:pt x="3" y="6"/>
                    <a:pt x="9" y="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3253625" y="3639850"/>
              <a:ext cx="600" cy="200"/>
            </a:xfrm>
            <a:custGeom>
              <a:avLst/>
              <a:gdLst/>
              <a:ahLst/>
              <a:cxnLst/>
              <a:rect l="l" t="t" r="r" b="b"/>
              <a:pathLst>
                <a:path w="24" h="8" extrusionOk="0">
                  <a:moveTo>
                    <a:pt x="3" y="1"/>
                  </a:moveTo>
                  <a:cubicBezTo>
                    <a:pt x="1" y="1"/>
                    <a:pt x="5" y="3"/>
                    <a:pt x="24" y="7"/>
                  </a:cubicBezTo>
                  <a:cubicBezTo>
                    <a:pt x="15" y="3"/>
                    <a:pt x="6" y="1"/>
                    <a:pt x="3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3144700" y="3680250"/>
              <a:ext cx="82875" cy="61450"/>
            </a:xfrm>
            <a:custGeom>
              <a:avLst/>
              <a:gdLst/>
              <a:ahLst/>
              <a:cxnLst/>
              <a:rect l="l" t="t" r="r" b="b"/>
              <a:pathLst>
                <a:path w="3315" h="2458" extrusionOk="0">
                  <a:moveTo>
                    <a:pt x="2499" y="0"/>
                  </a:moveTo>
                  <a:cubicBezTo>
                    <a:pt x="2343" y="0"/>
                    <a:pt x="2185" y="62"/>
                    <a:pt x="2052" y="190"/>
                  </a:cubicBezTo>
                  <a:cubicBezTo>
                    <a:pt x="1888" y="348"/>
                    <a:pt x="1807" y="564"/>
                    <a:pt x="1680" y="755"/>
                  </a:cubicBezTo>
                  <a:cubicBezTo>
                    <a:pt x="1595" y="814"/>
                    <a:pt x="1494" y="843"/>
                    <a:pt x="1389" y="843"/>
                  </a:cubicBezTo>
                  <a:cubicBezTo>
                    <a:pt x="1317" y="843"/>
                    <a:pt x="1243" y="829"/>
                    <a:pt x="1173" y="801"/>
                  </a:cubicBezTo>
                  <a:cubicBezTo>
                    <a:pt x="1021" y="742"/>
                    <a:pt x="860" y="679"/>
                    <a:pt x="707" y="679"/>
                  </a:cubicBezTo>
                  <a:cubicBezTo>
                    <a:pt x="582" y="679"/>
                    <a:pt x="463" y="722"/>
                    <a:pt x="360" y="844"/>
                  </a:cubicBezTo>
                  <a:cubicBezTo>
                    <a:pt x="0" y="1343"/>
                    <a:pt x="476" y="1922"/>
                    <a:pt x="940" y="2213"/>
                  </a:cubicBezTo>
                  <a:cubicBezTo>
                    <a:pt x="1012" y="2259"/>
                    <a:pt x="1081" y="2296"/>
                    <a:pt x="1144" y="2325"/>
                  </a:cubicBezTo>
                  <a:cubicBezTo>
                    <a:pt x="1342" y="2414"/>
                    <a:pt x="1556" y="2458"/>
                    <a:pt x="1770" y="2458"/>
                  </a:cubicBezTo>
                  <a:cubicBezTo>
                    <a:pt x="2205" y="2458"/>
                    <a:pt x="2638" y="2278"/>
                    <a:pt x="2928" y="1939"/>
                  </a:cubicBezTo>
                  <a:cubicBezTo>
                    <a:pt x="3070" y="1775"/>
                    <a:pt x="3170" y="1567"/>
                    <a:pt x="3219" y="1351"/>
                  </a:cubicBezTo>
                  <a:cubicBezTo>
                    <a:pt x="3315" y="968"/>
                    <a:pt x="3248" y="544"/>
                    <a:pt x="2989" y="239"/>
                  </a:cubicBezTo>
                  <a:cubicBezTo>
                    <a:pt x="2855" y="82"/>
                    <a:pt x="2678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3168175" y="3707475"/>
              <a:ext cx="57025" cy="34225"/>
            </a:xfrm>
            <a:custGeom>
              <a:avLst/>
              <a:gdLst/>
              <a:ahLst/>
              <a:cxnLst/>
              <a:rect l="l" t="t" r="r" b="b"/>
              <a:pathLst>
                <a:path w="2281" h="1369" extrusionOk="0">
                  <a:moveTo>
                    <a:pt x="1333" y="1"/>
                  </a:moveTo>
                  <a:cubicBezTo>
                    <a:pt x="1140" y="1"/>
                    <a:pt x="939" y="36"/>
                    <a:pt x="736" y="124"/>
                  </a:cubicBezTo>
                  <a:cubicBezTo>
                    <a:pt x="234" y="343"/>
                    <a:pt x="55" y="775"/>
                    <a:pt x="1" y="1124"/>
                  </a:cubicBezTo>
                  <a:cubicBezTo>
                    <a:pt x="73" y="1170"/>
                    <a:pt x="142" y="1207"/>
                    <a:pt x="205" y="1236"/>
                  </a:cubicBezTo>
                  <a:cubicBezTo>
                    <a:pt x="403" y="1325"/>
                    <a:pt x="617" y="1369"/>
                    <a:pt x="831" y="1369"/>
                  </a:cubicBezTo>
                  <a:cubicBezTo>
                    <a:pt x="1266" y="1369"/>
                    <a:pt x="1699" y="1189"/>
                    <a:pt x="1989" y="850"/>
                  </a:cubicBezTo>
                  <a:cubicBezTo>
                    <a:pt x="2131" y="686"/>
                    <a:pt x="2231" y="478"/>
                    <a:pt x="2280" y="262"/>
                  </a:cubicBezTo>
                  <a:cubicBezTo>
                    <a:pt x="2026" y="127"/>
                    <a:pt x="1695" y="1"/>
                    <a:pt x="1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 rot="-1748533">
            <a:off x="7803757" y="4212468"/>
            <a:ext cx="3176423" cy="2319132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5"/>
          <p:cNvGrpSpPr/>
          <p:nvPr/>
        </p:nvGrpSpPr>
        <p:grpSpPr>
          <a:xfrm rot="10800000">
            <a:off x="-723779" y="-43728"/>
            <a:ext cx="1714742" cy="3157353"/>
            <a:chOff x="-592119" y="630786"/>
            <a:chExt cx="1326071" cy="2441693"/>
          </a:xfrm>
        </p:grpSpPr>
        <p:sp>
          <p:nvSpPr>
            <p:cNvPr id="117" name="Google Shape;117;p5"/>
            <p:cNvSpPr/>
            <p:nvPr/>
          </p:nvSpPr>
          <p:spPr>
            <a:xfrm rot="5855772">
              <a:off x="-782957" y="1367407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 rot="5855772">
              <a:off x="-1158151" y="1654348"/>
              <a:ext cx="2082942" cy="681512"/>
            </a:xfrm>
            <a:custGeom>
              <a:avLst/>
              <a:gdLst/>
              <a:ahLst/>
              <a:cxnLst/>
              <a:rect l="l" t="t" r="r" b="b"/>
              <a:pathLst>
                <a:path w="38018" h="12439" extrusionOk="0">
                  <a:moveTo>
                    <a:pt x="11731" y="1"/>
                  </a:moveTo>
                  <a:cubicBezTo>
                    <a:pt x="6837" y="1"/>
                    <a:pt x="2096" y="1005"/>
                    <a:pt x="1697" y="4556"/>
                  </a:cubicBezTo>
                  <a:cubicBezTo>
                    <a:pt x="0" y="10162"/>
                    <a:pt x="10392" y="12439"/>
                    <a:pt x="20024" y="12439"/>
                  </a:cubicBezTo>
                  <a:cubicBezTo>
                    <a:pt x="27375" y="12439"/>
                    <a:pt x="34283" y="11113"/>
                    <a:pt x="35034" y="8928"/>
                  </a:cubicBezTo>
                  <a:cubicBezTo>
                    <a:pt x="38017" y="904"/>
                    <a:pt x="23166" y="933"/>
                    <a:pt x="16577" y="285"/>
                  </a:cubicBezTo>
                  <a:cubicBezTo>
                    <a:pt x="15052" y="115"/>
                    <a:pt x="13383" y="1"/>
                    <a:pt x="1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5"/>
          <p:cNvGrpSpPr/>
          <p:nvPr/>
        </p:nvGrpSpPr>
        <p:grpSpPr>
          <a:xfrm>
            <a:off x="8062936" y="-928947"/>
            <a:ext cx="2087520" cy="2447270"/>
            <a:chOff x="4285725" y="4802375"/>
            <a:chExt cx="514700" cy="603400"/>
          </a:xfrm>
        </p:grpSpPr>
        <p:sp>
          <p:nvSpPr>
            <p:cNvPr id="120" name="Google Shape;120;p5"/>
            <p:cNvSpPr/>
            <p:nvPr/>
          </p:nvSpPr>
          <p:spPr>
            <a:xfrm>
              <a:off x="4285725" y="4802375"/>
              <a:ext cx="362300" cy="451000"/>
            </a:xfrm>
            <a:custGeom>
              <a:avLst/>
              <a:gdLst/>
              <a:ahLst/>
              <a:cxnLst/>
              <a:rect l="l" t="t" r="r" b="b"/>
              <a:pathLst>
                <a:path w="14492" h="18040" extrusionOk="0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4438125" y="4954775"/>
              <a:ext cx="362300" cy="451000"/>
            </a:xfrm>
            <a:custGeom>
              <a:avLst/>
              <a:gdLst/>
              <a:ahLst/>
              <a:cxnLst/>
              <a:rect l="l" t="t" r="r" b="b"/>
              <a:pathLst>
                <a:path w="14492" h="18040" extrusionOk="0">
                  <a:moveTo>
                    <a:pt x="5344" y="0"/>
                  </a:moveTo>
                  <a:cubicBezTo>
                    <a:pt x="5178" y="0"/>
                    <a:pt x="5075" y="12"/>
                    <a:pt x="5075" y="12"/>
                  </a:cubicBezTo>
                  <a:cubicBezTo>
                    <a:pt x="819" y="271"/>
                    <a:pt x="0" y="8800"/>
                    <a:pt x="1669" y="14120"/>
                  </a:cubicBezTo>
                  <a:cubicBezTo>
                    <a:pt x="2644" y="17228"/>
                    <a:pt x="5485" y="18039"/>
                    <a:pt x="7667" y="18039"/>
                  </a:cubicBezTo>
                  <a:cubicBezTo>
                    <a:pt x="8395" y="18039"/>
                    <a:pt x="9050" y="17949"/>
                    <a:pt x="9537" y="17824"/>
                  </a:cubicBezTo>
                  <a:cubicBezTo>
                    <a:pt x="14491" y="16555"/>
                    <a:pt x="13197" y="10226"/>
                    <a:pt x="12508" y="8641"/>
                  </a:cubicBezTo>
                  <a:cubicBezTo>
                    <a:pt x="11367" y="6018"/>
                    <a:pt x="10459" y="5635"/>
                    <a:pt x="9136" y="5038"/>
                  </a:cubicBezTo>
                  <a:cubicBezTo>
                    <a:pt x="7813" y="4439"/>
                    <a:pt x="8520" y="2782"/>
                    <a:pt x="7684" y="1208"/>
                  </a:cubicBezTo>
                  <a:cubicBezTo>
                    <a:pt x="7110" y="127"/>
                    <a:pt x="5886" y="0"/>
                    <a:pt x="5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5"/>
          <p:cNvSpPr/>
          <p:nvPr/>
        </p:nvSpPr>
        <p:spPr>
          <a:xfrm rot="-1748491">
            <a:off x="155685" y="2004022"/>
            <a:ext cx="641642" cy="388914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3330734">
            <a:off x="6621087" y="4916179"/>
            <a:ext cx="2472899" cy="149888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"/>
          <p:cNvSpPr/>
          <p:nvPr/>
        </p:nvSpPr>
        <p:spPr>
          <a:xfrm rot="-2964559">
            <a:off x="-381674" y="-664391"/>
            <a:ext cx="2560435" cy="171520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5"/>
          <p:cNvGrpSpPr/>
          <p:nvPr/>
        </p:nvGrpSpPr>
        <p:grpSpPr>
          <a:xfrm>
            <a:off x="4318631" y="4517458"/>
            <a:ext cx="506744" cy="411782"/>
            <a:chOff x="2258225" y="829375"/>
            <a:chExt cx="178500" cy="145050"/>
          </a:xfrm>
        </p:grpSpPr>
        <p:sp>
          <p:nvSpPr>
            <p:cNvPr id="126" name="Google Shape;126;p5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5"/>
          <p:cNvGrpSpPr/>
          <p:nvPr/>
        </p:nvGrpSpPr>
        <p:grpSpPr>
          <a:xfrm rot="6541413">
            <a:off x="1737330" y="4724551"/>
            <a:ext cx="408781" cy="308898"/>
            <a:chOff x="4158300" y="1843850"/>
            <a:chExt cx="107525" cy="81250"/>
          </a:xfrm>
        </p:grpSpPr>
        <p:sp>
          <p:nvSpPr>
            <p:cNvPr id="129" name="Google Shape;129;p5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5"/>
          <p:cNvSpPr/>
          <p:nvPr/>
        </p:nvSpPr>
        <p:spPr>
          <a:xfrm rot="10800000">
            <a:off x="307384" y="335592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8271586" y="4173060"/>
            <a:ext cx="778303" cy="721775"/>
            <a:chOff x="7257133" y="4349290"/>
            <a:chExt cx="856407" cy="794206"/>
          </a:xfrm>
        </p:grpSpPr>
        <p:sp>
          <p:nvSpPr>
            <p:cNvPr id="133" name="Google Shape;133;p5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rot="10800000">
            <a:off x="8641129" y="708820"/>
            <a:ext cx="408778" cy="308896"/>
            <a:chOff x="4158300" y="1843850"/>
            <a:chExt cx="107525" cy="81250"/>
          </a:xfrm>
        </p:grpSpPr>
        <p:sp>
          <p:nvSpPr>
            <p:cNvPr id="136" name="Google Shape;136;p5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5"/>
          <p:cNvSpPr/>
          <p:nvPr/>
        </p:nvSpPr>
        <p:spPr>
          <a:xfrm rot="10800000">
            <a:off x="307384" y="58962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>
            <a:off x="373885" y="2673583"/>
            <a:ext cx="205252" cy="237616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8062925" y="191264"/>
            <a:ext cx="205252" cy="206848"/>
          </a:xfrm>
          <a:custGeom>
            <a:avLst/>
            <a:gdLst/>
            <a:ahLst/>
            <a:cxnLst/>
            <a:rect l="l" t="t" r="r" b="b"/>
            <a:pathLst>
              <a:path w="2892" h="3348" extrusionOk="0">
                <a:moveTo>
                  <a:pt x="1370" y="707"/>
                </a:moveTo>
                <a:cubicBezTo>
                  <a:pt x="1523" y="1081"/>
                  <a:pt x="1825" y="1390"/>
                  <a:pt x="2203" y="1520"/>
                </a:cubicBezTo>
                <a:cubicBezTo>
                  <a:pt x="1834" y="1730"/>
                  <a:pt x="1589" y="2128"/>
                  <a:pt x="1465" y="2557"/>
                </a:cubicBezTo>
                <a:cubicBezTo>
                  <a:pt x="1352" y="2099"/>
                  <a:pt x="1010" y="1721"/>
                  <a:pt x="566" y="1566"/>
                </a:cubicBezTo>
                <a:cubicBezTo>
                  <a:pt x="932" y="1396"/>
                  <a:pt x="1214" y="1079"/>
                  <a:pt x="1370" y="707"/>
                </a:cubicBezTo>
                <a:close/>
                <a:moveTo>
                  <a:pt x="1396" y="1"/>
                </a:moveTo>
                <a:cubicBezTo>
                  <a:pt x="1327" y="1"/>
                  <a:pt x="1253" y="48"/>
                  <a:pt x="1252" y="127"/>
                </a:cubicBezTo>
                <a:cubicBezTo>
                  <a:pt x="1223" y="756"/>
                  <a:pt x="753" y="1338"/>
                  <a:pt x="125" y="1439"/>
                </a:cubicBezTo>
                <a:cubicBezTo>
                  <a:pt x="1" y="1465"/>
                  <a:pt x="4" y="1669"/>
                  <a:pt x="130" y="1698"/>
                </a:cubicBezTo>
                <a:cubicBezTo>
                  <a:pt x="935" y="1808"/>
                  <a:pt x="1278" y="2436"/>
                  <a:pt x="1327" y="3191"/>
                </a:cubicBezTo>
                <a:cubicBezTo>
                  <a:pt x="1332" y="3283"/>
                  <a:pt x="1413" y="3347"/>
                  <a:pt x="1487" y="3347"/>
                </a:cubicBezTo>
                <a:cubicBezTo>
                  <a:pt x="1540" y="3347"/>
                  <a:pt x="1589" y="3313"/>
                  <a:pt x="1600" y="3229"/>
                </a:cubicBezTo>
                <a:cubicBezTo>
                  <a:pt x="1612" y="2560"/>
                  <a:pt x="1961" y="1643"/>
                  <a:pt x="2747" y="1612"/>
                </a:cubicBezTo>
                <a:cubicBezTo>
                  <a:pt x="2851" y="1609"/>
                  <a:pt x="2892" y="1508"/>
                  <a:pt x="2863" y="1436"/>
                </a:cubicBezTo>
                <a:cubicBezTo>
                  <a:pt x="2852" y="1381"/>
                  <a:pt x="2804" y="1326"/>
                  <a:pt x="2747" y="1326"/>
                </a:cubicBezTo>
                <a:cubicBezTo>
                  <a:pt x="2744" y="1326"/>
                  <a:pt x="2742" y="1326"/>
                  <a:pt x="2739" y="1326"/>
                </a:cubicBezTo>
                <a:cubicBezTo>
                  <a:pt x="2692" y="1333"/>
                  <a:pt x="2646" y="1336"/>
                  <a:pt x="2600" y="1336"/>
                </a:cubicBezTo>
                <a:cubicBezTo>
                  <a:pt x="1980" y="1336"/>
                  <a:pt x="1471" y="739"/>
                  <a:pt x="1514" y="122"/>
                </a:cubicBezTo>
                <a:cubicBezTo>
                  <a:pt x="1514" y="38"/>
                  <a:pt x="1457" y="1"/>
                  <a:pt x="13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1"/>
          </p:nvPr>
        </p:nvSpPr>
        <p:spPr>
          <a:xfrm>
            <a:off x="5055284" y="38467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2"/>
          </p:nvPr>
        </p:nvSpPr>
        <p:spPr>
          <a:xfrm>
            <a:off x="1583300" y="38467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3"/>
          </p:nvPr>
        </p:nvSpPr>
        <p:spPr>
          <a:xfrm>
            <a:off x="5055275" y="35012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4"/>
          </p:nvPr>
        </p:nvSpPr>
        <p:spPr>
          <a:xfrm>
            <a:off x="1583075" y="35012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 flipH="1">
            <a:off x="-815716" y="3575838"/>
            <a:ext cx="1582816" cy="1970284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"/>
          <p:cNvSpPr/>
          <p:nvPr/>
        </p:nvSpPr>
        <p:spPr>
          <a:xfrm flipH="1">
            <a:off x="6936306" y="4788000"/>
            <a:ext cx="2422582" cy="1417040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 rot="-10074467" flipH="1">
            <a:off x="-209578" y="4706806"/>
            <a:ext cx="2099752" cy="1330750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 rot="5835784" flipH="1">
            <a:off x="7805434" y="77742"/>
            <a:ext cx="2868517" cy="1565812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 rot="-2357332" flipH="1">
            <a:off x="8374262" y="3920074"/>
            <a:ext cx="2472880" cy="201560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"/>
          <p:cNvSpPr/>
          <p:nvPr/>
        </p:nvSpPr>
        <p:spPr>
          <a:xfrm rot="-9256899" flipH="1">
            <a:off x="7380880" y="-239512"/>
            <a:ext cx="2099784" cy="68702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6"/>
          <p:cNvGrpSpPr/>
          <p:nvPr/>
        </p:nvGrpSpPr>
        <p:grpSpPr>
          <a:xfrm>
            <a:off x="116331" y="117445"/>
            <a:ext cx="687037" cy="391090"/>
            <a:chOff x="2658175" y="354850"/>
            <a:chExt cx="362725" cy="206500"/>
          </a:xfrm>
        </p:grpSpPr>
        <p:sp>
          <p:nvSpPr>
            <p:cNvPr id="154" name="Google Shape;154;p6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6"/>
          <p:cNvGrpSpPr/>
          <p:nvPr/>
        </p:nvGrpSpPr>
        <p:grpSpPr>
          <a:xfrm flipH="1">
            <a:off x="8544655" y="3803920"/>
            <a:ext cx="408778" cy="308896"/>
            <a:chOff x="4158300" y="1843850"/>
            <a:chExt cx="107525" cy="81250"/>
          </a:xfrm>
        </p:grpSpPr>
        <p:sp>
          <p:nvSpPr>
            <p:cNvPr id="170" name="Google Shape;170;p6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6"/>
          <p:cNvGrpSpPr/>
          <p:nvPr/>
        </p:nvGrpSpPr>
        <p:grpSpPr>
          <a:xfrm rot="-5400000" flipH="1">
            <a:off x="313055" y="4487645"/>
            <a:ext cx="408778" cy="308896"/>
            <a:chOff x="4158300" y="1843850"/>
            <a:chExt cx="107525" cy="81250"/>
          </a:xfrm>
        </p:grpSpPr>
        <p:sp>
          <p:nvSpPr>
            <p:cNvPr id="173" name="Google Shape;173;p6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6"/>
          <p:cNvSpPr/>
          <p:nvPr/>
        </p:nvSpPr>
        <p:spPr>
          <a:xfrm rot="10800000" flipH="1">
            <a:off x="8873502" y="43514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8318743" y="67702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6"/>
          <p:cNvGrpSpPr/>
          <p:nvPr/>
        </p:nvGrpSpPr>
        <p:grpSpPr>
          <a:xfrm flipH="1">
            <a:off x="84200" y="2764083"/>
            <a:ext cx="506744" cy="411782"/>
            <a:chOff x="2258225" y="829375"/>
            <a:chExt cx="178500" cy="145050"/>
          </a:xfrm>
        </p:grpSpPr>
        <p:sp>
          <p:nvSpPr>
            <p:cNvPr id="178" name="Google Shape;178;p6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6"/>
          <p:cNvSpPr/>
          <p:nvPr/>
        </p:nvSpPr>
        <p:spPr>
          <a:xfrm flipH="1">
            <a:off x="-325700" y="634875"/>
            <a:ext cx="916658" cy="803437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6"/>
          <p:cNvGrpSpPr/>
          <p:nvPr/>
        </p:nvGrpSpPr>
        <p:grpSpPr>
          <a:xfrm flipH="1">
            <a:off x="4214500" y="96745"/>
            <a:ext cx="506744" cy="411782"/>
            <a:chOff x="2258225" y="829375"/>
            <a:chExt cx="178500" cy="145050"/>
          </a:xfrm>
        </p:grpSpPr>
        <p:sp>
          <p:nvSpPr>
            <p:cNvPr id="182" name="Google Shape;182;p6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/>
          <p:nvPr/>
        </p:nvSpPr>
        <p:spPr>
          <a:xfrm rot="1671836">
            <a:off x="5707078" y="-720400"/>
            <a:ext cx="3078160" cy="2298776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"/>
          <p:cNvSpPr/>
          <p:nvPr/>
        </p:nvSpPr>
        <p:spPr>
          <a:xfrm rot="6022209">
            <a:off x="5784107" y="4082694"/>
            <a:ext cx="2924111" cy="2304473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7"/>
          <p:cNvSpPr/>
          <p:nvPr/>
        </p:nvSpPr>
        <p:spPr>
          <a:xfrm rot="2357332">
            <a:off x="-1529053" y="3977199"/>
            <a:ext cx="2472880" cy="201560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"/>
          <p:cNvSpPr/>
          <p:nvPr/>
        </p:nvSpPr>
        <p:spPr>
          <a:xfrm rot="9256899">
            <a:off x="45049" y="-336412"/>
            <a:ext cx="2099784" cy="68702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7"/>
          <p:cNvGrpSpPr/>
          <p:nvPr/>
        </p:nvGrpSpPr>
        <p:grpSpPr>
          <a:xfrm>
            <a:off x="8228695" y="233445"/>
            <a:ext cx="687037" cy="391090"/>
            <a:chOff x="2658175" y="354850"/>
            <a:chExt cx="362725" cy="206500"/>
          </a:xfrm>
        </p:grpSpPr>
        <p:sp>
          <p:nvSpPr>
            <p:cNvPr id="191" name="Google Shape;191;p7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7"/>
          <p:cNvGrpSpPr/>
          <p:nvPr/>
        </p:nvGrpSpPr>
        <p:grpSpPr>
          <a:xfrm rot="4395140">
            <a:off x="8585669" y="2250997"/>
            <a:ext cx="457768" cy="351877"/>
            <a:chOff x="3576675" y="462175"/>
            <a:chExt cx="258950" cy="199050"/>
          </a:xfrm>
        </p:grpSpPr>
        <p:sp>
          <p:nvSpPr>
            <p:cNvPr id="207" name="Google Shape;207;p7"/>
            <p:cNvSpPr/>
            <p:nvPr/>
          </p:nvSpPr>
          <p:spPr>
            <a:xfrm>
              <a:off x="3631675" y="504275"/>
              <a:ext cx="93600" cy="94475"/>
            </a:xfrm>
            <a:custGeom>
              <a:avLst/>
              <a:gdLst/>
              <a:ahLst/>
              <a:cxnLst/>
              <a:rect l="l" t="t" r="r" b="b"/>
              <a:pathLst>
                <a:path w="3744" h="3779" extrusionOk="0">
                  <a:moveTo>
                    <a:pt x="1975" y="1"/>
                  </a:moveTo>
                  <a:cubicBezTo>
                    <a:pt x="1045" y="1"/>
                    <a:pt x="0" y="758"/>
                    <a:pt x="134" y="2231"/>
                  </a:cubicBezTo>
                  <a:cubicBezTo>
                    <a:pt x="155" y="2424"/>
                    <a:pt x="303" y="2514"/>
                    <a:pt x="454" y="2514"/>
                  </a:cubicBezTo>
                  <a:cubicBezTo>
                    <a:pt x="635" y="2514"/>
                    <a:pt x="819" y="2386"/>
                    <a:pt x="794" y="2153"/>
                  </a:cubicBezTo>
                  <a:cubicBezTo>
                    <a:pt x="716" y="1528"/>
                    <a:pt x="1114" y="773"/>
                    <a:pt x="1748" y="652"/>
                  </a:cubicBezTo>
                  <a:cubicBezTo>
                    <a:pt x="1799" y="644"/>
                    <a:pt x="1851" y="640"/>
                    <a:pt x="1902" y="640"/>
                  </a:cubicBezTo>
                  <a:cubicBezTo>
                    <a:pt x="2195" y="640"/>
                    <a:pt x="2480" y="773"/>
                    <a:pt x="2630" y="1053"/>
                  </a:cubicBezTo>
                  <a:cubicBezTo>
                    <a:pt x="2834" y="1442"/>
                    <a:pt x="2543" y="1857"/>
                    <a:pt x="2460" y="2240"/>
                  </a:cubicBezTo>
                  <a:cubicBezTo>
                    <a:pt x="2327" y="2854"/>
                    <a:pt x="2555" y="3479"/>
                    <a:pt x="3143" y="3747"/>
                  </a:cubicBezTo>
                  <a:cubicBezTo>
                    <a:pt x="3191" y="3769"/>
                    <a:pt x="3238" y="3779"/>
                    <a:pt x="3281" y="3779"/>
                  </a:cubicBezTo>
                  <a:cubicBezTo>
                    <a:pt x="3588" y="3779"/>
                    <a:pt x="3743" y="3290"/>
                    <a:pt x="3402" y="3133"/>
                  </a:cubicBezTo>
                  <a:cubicBezTo>
                    <a:pt x="2915" y="2914"/>
                    <a:pt x="3117" y="2326"/>
                    <a:pt x="3249" y="1943"/>
                  </a:cubicBezTo>
                  <a:cubicBezTo>
                    <a:pt x="3586" y="637"/>
                    <a:pt x="2829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3719875" y="594900"/>
              <a:ext cx="30700" cy="22500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611" y="1"/>
                  </a:moveTo>
                  <a:cubicBezTo>
                    <a:pt x="284" y="1"/>
                    <a:pt x="0" y="382"/>
                    <a:pt x="263" y="733"/>
                  </a:cubicBezTo>
                  <a:cubicBezTo>
                    <a:pt x="359" y="850"/>
                    <a:pt x="478" y="899"/>
                    <a:pt x="594" y="899"/>
                  </a:cubicBezTo>
                  <a:cubicBezTo>
                    <a:pt x="920" y="899"/>
                    <a:pt x="1227" y="513"/>
                    <a:pt x="964" y="177"/>
                  </a:cubicBezTo>
                  <a:cubicBezTo>
                    <a:pt x="857" y="53"/>
                    <a:pt x="731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3576675" y="462175"/>
              <a:ext cx="258950" cy="199050"/>
            </a:xfrm>
            <a:custGeom>
              <a:avLst/>
              <a:gdLst/>
              <a:ahLst/>
              <a:cxnLst/>
              <a:rect l="l" t="t" r="r" b="b"/>
              <a:pathLst>
                <a:path w="10358" h="7962" extrusionOk="0">
                  <a:moveTo>
                    <a:pt x="4175" y="1685"/>
                  </a:moveTo>
                  <a:cubicBezTo>
                    <a:pt x="5029" y="1685"/>
                    <a:pt x="5786" y="2321"/>
                    <a:pt x="5449" y="3627"/>
                  </a:cubicBezTo>
                  <a:cubicBezTo>
                    <a:pt x="5317" y="4010"/>
                    <a:pt x="5115" y="4598"/>
                    <a:pt x="5602" y="4817"/>
                  </a:cubicBezTo>
                  <a:cubicBezTo>
                    <a:pt x="5943" y="4974"/>
                    <a:pt x="5788" y="5463"/>
                    <a:pt x="5481" y="5463"/>
                  </a:cubicBezTo>
                  <a:cubicBezTo>
                    <a:pt x="5438" y="5463"/>
                    <a:pt x="5391" y="5453"/>
                    <a:pt x="5343" y="5431"/>
                  </a:cubicBezTo>
                  <a:cubicBezTo>
                    <a:pt x="4755" y="5163"/>
                    <a:pt x="4527" y="4538"/>
                    <a:pt x="4660" y="3924"/>
                  </a:cubicBezTo>
                  <a:cubicBezTo>
                    <a:pt x="4743" y="3541"/>
                    <a:pt x="5034" y="3126"/>
                    <a:pt x="4830" y="2737"/>
                  </a:cubicBezTo>
                  <a:cubicBezTo>
                    <a:pt x="4680" y="2457"/>
                    <a:pt x="4395" y="2324"/>
                    <a:pt x="4102" y="2324"/>
                  </a:cubicBezTo>
                  <a:cubicBezTo>
                    <a:pt x="4051" y="2324"/>
                    <a:pt x="3999" y="2328"/>
                    <a:pt x="3948" y="2336"/>
                  </a:cubicBezTo>
                  <a:cubicBezTo>
                    <a:pt x="3314" y="2457"/>
                    <a:pt x="2916" y="3212"/>
                    <a:pt x="2994" y="3837"/>
                  </a:cubicBezTo>
                  <a:cubicBezTo>
                    <a:pt x="3019" y="4070"/>
                    <a:pt x="2835" y="4198"/>
                    <a:pt x="2654" y="4198"/>
                  </a:cubicBezTo>
                  <a:cubicBezTo>
                    <a:pt x="2503" y="4198"/>
                    <a:pt x="2355" y="4108"/>
                    <a:pt x="2334" y="3915"/>
                  </a:cubicBezTo>
                  <a:cubicBezTo>
                    <a:pt x="2200" y="2442"/>
                    <a:pt x="3245" y="1685"/>
                    <a:pt x="4175" y="1685"/>
                  </a:cubicBezTo>
                  <a:close/>
                  <a:moveTo>
                    <a:pt x="6341" y="5311"/>
                  </a:moveTo>
                  <a:cubicBezTo>
                    <a:pt x="6468" y="5311"/>
                    <a:pt x="6600" y="5369"/>
                    <a:pt x="6706" y="5506"/>
                  </a:cubicBezTo>
                  <a:cubicBezTo>
                    <a:pt x="6942" y="5851"/>
                    <a:pt x="6636" y="6210"/>
                    <a:pt x="6317" y="6210"/>
                  </a:cubicBezTo>
                  <a:cubicBezTo>
                    <a:pt x="6196" y="6210"/>
                    <a:pt x="6073" y="6158"/>
                    <a:pt x="5977" y="6034"/>
                  </a:cubicBezTo>
                  <a:cubicBezTo>
                    <a:pt x="5736" y="5669"/>
                    <a:pt x="6023" y="5311"/>
                    <a:pt x="6341" y="5311"/>
                  </a:cubicBezTo>
                  <a:close/>
                  <a:moveTo>
                    <a:pt x="5987" y="1"/>
                  </a:moveTo>
                  <a:cubicBezTo>
                    <a:pt x="3890" y="1"/>
                    <a:pt x="1273" y="2426"/>
                    <a:pt x="567" y="3996"/>
                  </a:cubicBezTo>
                  <a:cubicBezTo>
                    <a:pt x="1" y="5626"/>
                    <a:pt x="1984" y="7896"/>
                    <a:pt x="3709" y="7896"/>
                  </a:cubicBezTo>
                  <a:cubicBezTo>
                    <a:pt x="3845" y="7896"/>
                    <a:pt x="3978" y="7882"/>
                    <a:pt x="4109" y="7852"/>
                  </a:cubicBezTo>
                  <a:cubicBezTo>
                    <a:pt x="5203" y="7535"/>
                    <a:pt x="5923" y="7006"/>
                    <a:pt x="6741" y="7006"/>
                  </a:cubicBezTo>
                  <a:cubicBezTo>
                    <a:pt x="7217" y="7006"/>
                    <a:pt x="7725" y="7184"/>
                    <a:pt x="8360" y="7685"/>
                  </a:cubicBezTo>
                  <a:cubicBezTo>
                    <a:pt x="8565" y="7809"/>
                    <a:pt x="8787" y="7962"/>
                    <a:pt x="9035" y="7962"/>
                  </a:cubicBezTo>
                  <a:cubicBezTo>
                    <a:pt x="9035" y="7962"/>
                    <a:pt x="9038" y="7962"/>
                    <a:pt x="9046" y="7959"/>
                  </a:cubicBezTo>
                  <a:cubicBezTo>
                    <a:pt x="8617" y="7238"/>
                    <a:pt x="7406" y="6930"/>
                    <a:pt x="7294" y="6247"/>
                  </a:cubicBezTo>
                  <a:cubicBezTo>
                    <a:pt x="7369" y="4593"/>
                    <a:pt x="10358" y="3673"/>
                    <a:pt x="7605" y="676"/>
                  </a:cubicBezTo>
                  <a:cubicBezTo>
                    <a:pt x="7147" y="200"/>
                    <a:pt x="6588" y="1"/>
                    <a:pt x="5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7"/>
          <p:cNvGrpSpPr/>
          <p:nvPr/>
        </p:nvGrpSpPr>
        <p:grpSpPr>
          <a:xfrm>
            <a:off x="151480" y="4548345"/>
            <a:ext cx="408778" cy="308896"/>
            <a:chOff x="4158300" y="1843850"/>
            <a:chExt cx="107525" cy="81250"/>
          </a:xfrm>
        </p:grpSpPr>
        <p:sp>
          <p:nvSpPr>
            <p:cNvPr id="211" name="Google Shape;211;p7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7"/>
          <p:cNvGrpSpPr/>
          <p:nvPr/>
        </p:nvGrpSpPr>
        <p:grpSpPr>
          <a:xfrm rot="5400000">
            <a:off x="8610055" y="4683707"/>
            <a:ext cx="408778" cy="308896"/>
            <a:chOff x="4158300" y="1843850"/>
            <a:chExt cx="107525" cy="81250"/>
          </a:xfrm>
        </p:grpSpPr>
        <p:sp>
          <p:nvSpPr>
            <p:cNvPr id="214" name="Google Shape;214;p7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7"/>
          <p:cNvSpPr/>
          <p:nvPr/>
        </p:nvSpPr>
        <p:spPr>
          <a:xfrm rot="10800000">
            <a:off x="71555" y="8389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7"/>
          <p:cNvSpPr/>
          <p:nvPr/>
        </p:nvSpPr>
        <p:spPr>
          <a:xfrm rot="10800000">
            <a:off x="340047" y="82757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7"/>
          <p:cNvGrpSpPr/>
          <p:nvPr/>
        </p:nvGrpSpPr>
        <p:grpSpPr>
          <a:xfrm>
            <a:off x="8228695" y="1122108"/>
            <a:ext cx="506744" cy="411782"/>
            <a:chOff x="2258225" y="829375"/>
            <a:chExt cx="178500" cy="145050"/>
          </a:xfrm>
        </p:grpSpPr>
        <p:sp>
          <p:nvSpPr>
            <p:cNvPr id="219" name="Google Shape;219;p7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7"/>
          <p:cNvGrpSpPr/>
          <p:nvPr/>
        </p:nvGrpSpPr>
        <p:grpSpPr>
          <a:xfrm>
            <a:off x="891824" y="4774797"/>
            <a:ext cx="778303" cy="721775"/>
            <a:chOff x="7257133" y="4349290"/>
            <a:chExt cx="856407" cy="794206"/>
          </a:xfrm>
        </p:grpSpPr>
        <p:sp>
          <p:nvSpPr>
            <p:cNvPr id="222" name="Google Shape;222;p7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7"/>
          <p:cNvGrpSpPr/>
          <p:nvPr/>
        </p:nvGrpSpPr>
        <p:grpSpPr>
          <a:xfrm>
            <a:off x="5683374" y="68110"/>
            <a:ext cx="778303" cy="721775"/>
            <a:chOff x="7257133" y="4349290"/>
            <a:chExt cx="856407" cy="794206"/>
          </a:xfrm>
        </p:grpSpPr>
        <p:sp>
          <p:nvSpPr>
            <p:cNvPr id="225" name="Google Shape;225;p7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7"/>
          <p:cNvSpPr/>
          <p:nvPr/>
        </p:nvSpPr>
        <p:spPr>
          <a:xfrm>
            <a:off x="5203838" y="4150550"/>
            <a:ext cx="1582816" cy="1970284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85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subTitle" idx="1"/>
          </p:nvPr>
        </p:nvSpPr>
        <p:spPr>
          <a:xfrm>
            <a:off x="720000" y="1993025"/>
            <a:ext cx="4857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1271875" y="1140000"/>
            <a:ext cx="6582900" cy="28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2" name="Google Shape;232;p8"/>
          <p:cNvSpPr/>
          <p:nvPr/>
        </p:nvSpPr>
        <p:spPr>
          <a:xfrm flipH="1">
            <a:off x="-59566" y="3583738"/>
            <a:ext cx="1582816" cy="1970284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 flipH="1">
            <a:off x="6003081" y="4633775"/>
            <a:ext cx="2422582" cy="1417040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rot="-7285767" flipH="1">
            <a:off x="-917261" y="3235322"/>
            <a:ext cx="2099765" cy="133076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 rot="5835784" flipH="1">
            <a:off x="7539284" y="644867"/>
            <a:ext cx="2868517" cy="1565812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rot="-2357332" flipH="1">
            <a:off x="7294987" y="3634299"/>
            <a:ext cx="2472880" cy="201560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"/>
          <p:cNvSpPr/>
          <p:nvPr/>
        </p:nvSpPr>
        <p:spPr>
          <a:xfrm rot="-9256899" flipH="1">
            <a:off x="7188230" y="381088"/>
            <a:ext cx="2099784" cy="68702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8"/>
          <p:cNvGrpSpPr/>
          <p:nvPr/>
        </p:nvGrpSpPr>
        <p:grpSpPr>
          <a:xfrm>
            <a:off x="2406" y="117445"/>
            <a:ext cx="687037" cy="391090"/>
            <a:chOff x="2658175" y="354850"/>
            <a:chExt cx="362725" cy="206500"/>
          </a:xfrm>
        </p:grpSpPr>
        <p:sp>
          <p:nvSpPr>
            <p:cNvPr id="239" name="Google Shape;239;p8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8"/>
          <p:cNvGrpSpPr/>
          <p:nvPr/>
        </p:nvGrpSpPr>
        <p:grpSpPr>
          <a:xfrm flipH="1">
            <a:off x="8327030" y="4048095"/>
            <a:ext cx="408778" cy="308896"/>
            <a:chOff x="4158300" y="1843850"/>
            <a:chExt cx="107525" cy="81250"/>
          </a:xfrm>
        </p:grpSpPr>
        <p:sp>
          <p:nvSpPr>
            <p:cNvPr id="255" name="Google Shape;255;p8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8"/>
          <p:cNvGrpSpPr/>
          <p:nvPr/>
        </p:nvGrpSpPr>
        <p:grpSpPr>
          <a:xfrm rot="-5400000" flipH="1">
            <a:off x="549355" y="4487657"/>
            <a:ext cx="408778" cy="308896"/>
            <a:chOff x="4158300" y="1843850"/>
            <a:chExt cx="107525" cy="81250"/>
          </a:xfrm>
        </p:grpSpPr>
        <p:sp>
          <p:nvSpPr>
            <p:cNvPr id="258" name="Google Shape;258;p8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8"/>
          <p:cNvSpPr/>
          <p:nvPr/>
        </p:nvSpPr>
        <p:spPr>
          <a:xfrm rot="10800000" flipH="1">
            <a:off x="8873502" y="43514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8"/>
          <p:cNvSpPr/>
          <p:nvPr/>
        </p:nvSpPr>
        <p:spPr>
          <a:xfrm rot="10800000" flipH="1">
            <a:off x="8318743" y="67702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8"/>
          <p:cNvGrpSpPr/>
          <p:nvPr/>
        </p:nvGrpSpPr>
        <p:grpSpPr>
          <a:xfrm flipH="1">
            <a:off x="206475" y="2866483"/>
            <a:ext cx="506744" cy="411782"/>
            <a:chOff x="2258225" y="829375"/>
            <a:chExt cx="178500" cy="145050"/>
          </a:xfrm>
        </p:grpSpPr>
        <p:sp>
          <p:nvSpPr>
            <p:cNvPr id="263" name="Google Shape;263;p8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8"/>
          <p:cNvGrpSpPr/>
          <p:nvPr/>
        </p:nvGrpSpPr>
        <p:grpSpPr>
          <a:xfrm flipH="1">
            <a:off x="8015586" y="2299372"/>
            <a:ext cx="778303" cy="721775"/>
            <a:chOff x="7257133" y="4349290"/>
            <a:chExt cx="856407" cy="794206"/>
          </a:xfrm>
        </p:grpSpPr>
        <p:sp>
          <p:nvSpPr>
            <p:cNvPr id="266" name="Google Shape;266;p8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8"/>
          <p:cNvSpPr/>
          <p:nvPr/>
        </p:nvSpPr>
        <p:spPr>
          <a:xfrm flipH="1">
            <a:off x="273500" y="539500"/>
            <a:ext cx="916658" cy="803437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8"/>
          <p:cNvGrpSpPr/>
          <p:nvPr/>
        </p:nvGrpSpPr>
        <p:grpSpPr>
          <a:xfrm flipH="1">
            <a:off x="1510211" y="4319097"/>
            <a:ext cx="778303" cy="721775"/>
            <a:chOff x="7257133" y="4349290"/>
            <a:chExt cx="856407" cy="794206"/>
          </a:xfrm>
        </p:grpSpPr>
        <p:sp>
          <p:nvSpPr>
            <p:cNvPr id="270" name="Google Shape;270;p8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8"/>
          <p:cNvGrpSpPr/>
          <p:nvPr/>
        </p:nvGrpSpPr>
        <p:grpSpPr>
          <a:xfrm flipH="1">
            <a:off x="4182975" y="223095"/>
            <a:ext cx="506744" cy="411782"/>
            <a:chOff x="2258225" y="829375"/>
            <a:chExt cx="178500" cy="145050"/>
          </a:xfrm>
        </p:grpSpPr>
        <p:sp>
          <p:nvSpPr>
            <p:cNvPr id="273" name="Google Shape;273;p8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/>
          <p:nvPr/>
        </p:nvSpPr>
        <p:spPr>
          <a:xfrm>
            <a:off x="7485013" y="3583738"/>
            <a:ext cx="1582816" cy="1970284"/>
          </a:xfrm>
          <a:custGeom>
            <a:avLst/>
            <a:gdLst/>
            <a:ahLst/>
            <a:cxnLst/>
            <a:rect l="l" t="t" r="r" b="b"/>
            <a:pathLst>
              <a:path w="14492" h="18040" extrusionOk="0">
                <a:moveTo>
                  <a:pt x="5344" y="0"/>
                </a:moveTo>
                <a:cubicBezTo>
                  <a:pt x="5178" y="0"/>
                  <a:pt x="5075" y="12"/>
                  <a:pt x="5075" y="12"/>
                </a:cubicBezTo>
                <a:cubicBezTo>
                  <a:pt x="819" y="271"/>
                  <a:pt x="0" y="8800"/>
                  <a:pt x="1669" y="14120"/>
                </a:cubicBezTo>
                <a:cubicBezTo>
                  <a:pt x="2644" y="17228"/>
                  <a:pt x="5485" y="18039"/>
                  <a:pt x="7667" y="18039"/>
                </a:cubicBezTo>
                <a:cubicBezTo>
                  <a:pt x="8395" y="18039"/>
                  <a:pt x="9050" y="17949"/>
                  <a:pt x="9537" y="17824"/>
                </a:cubicBezTo>
                <a:cubicBezTo>
                  <a:pt x="14491" y="16555"/>
                  <a:pt x="13197" y="10226"/>
                  <a:pt x="12508" y="8641"/>
                </a:cubicBezTo>
                <a:cubicBezTo>
                  <a:pt x="11367" y="6018"/>
                  <a:pt x="10459" y="5635"/>
                  <a:pt x="9136" y="5038"/>
                </a:cubicBezTo>
                <a:cubicBezTo>
                  <a:pt x="7813" y="4439"/>
                  <a:pt x="8520" y="2782"/>
                  <a:pt x="7684" y="1208"/>
                </a:cubicBezTo>
                <a:cubicBezTo>
                  <a:pt x="7110" y="127"/>
                  <a:pt x="5886" y="0"/>
                  <a:pt x="5344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"/>
          <p:cNvSpPr/>
          <p:nvPr/>
        </p:nvSpPr>
        <p:spPr>
          <a:xfrm>
            <a:off x="582600" y="4633775"/>
            <a:ext cx="2422582" cy="1417040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9"/>
          <p:cNvSpPr/>
          <p:nvPr/>
        </p:nvSpPr>
        <p:spPr>
          <a:xfrm rot="7285767">
            <a:off x="7897200" y="3362711"/>
            <a:ext cx="2099765" cy="1163300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9"/>
          <p:cNvSpPr/>
          <p:nvPr/>
        </p:nvSpPr>
        <p:spPr>
          <a:xfrm rot="-5835784">
            <a:off x="-1399538" y="644867"/>
            <a:ext cx="2868517" cy="1565812"/>
          </a:xfrm>
          <a:custGeom>
            <a:avLst/>
            <a:gdLst/>
            <a:ahLst/>
            <a:cxnLst/>
            <a:rect l="l" t="t" r="r" b="b"/>
            <a:pathLst>
              <a:path w="50544" h="27590" extrusionOk="0">
                <a:moveTo>
                  <a:pt x="30937" y="0"/>
                </a:moveTo>
                <a:lnTo>
                  <a:pt x="30937" y="0"/>
                </a:lnTo>
                <a:cubicBezTo>
                  <a:pt x="18126" y="3"/>
                  <a:pt x="1" y="7664"/>
                  <a:pt x="2370" y="17172"/>
                </a:cubicBezTo>
                <a:cubicBezTo>
                  <a:pt x="3477" y="21242"/>
                  <a:pt x="5536" y="22137"/>
                  <a:pt x="7812" y="22137"/>
                </a:cubicBezTo>
                <a:cubicBezTo>
                  <a:pt x="9600" y="22137"/>
                  <a:pt x="11521" y="21585"/>
                  <a:pt x="13221" y="21585"/>
                </a:cubicBezTo>
                <a:cubicBezTo>
                  <a:pt x="14334" y="21585"/>
                  <a:pt x="15352" y="21822"/>
                  <a:pt x="16175" y="22605"/>
                </a:cubicBezTo>
                <a:cubicBezTo>
                  <a:pt x="18388" y="25086"/>
                  <a:pt x="19858" y="26816"/>
                  <a:pt x="26386" y="27513"/>
                </a:cubicBezTo>
                <a:cubicBezTo>
                  <a:pt x="27117" y="27565"/>
                  <a:pt x="27824" y="27590"/>
                  <a:pt x="28507" y="27590"/>
                </a:cubicBezTo>
                <a:cubicBezTo>
                  <a:pt x="50543" y="27590"/>
                  <a:pt x="48207" y="1468"/>
                  <a:pt x="309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9"/>
          <p:cNvSpPr/>
          <p:nvPr/>
        </p:nvSpPr>
        <p:spPr>
          <a:xfrm rot="2357332">
            <a:off x="-759603" y="3634299"/>
            <a:ext cx="2472880" cy="2015600"/>
          </a:xfrm>
          <a:custGeom>
            <a:avLst/>
            <a:gdLst/>
            <a:ahLst/>
            <a:cxnLst/>
            <a:rect l="l" t="t" r="r" b="b"/>
            <a:pathLst>
              <a:path w="13230" h="8019" extrusionOk="0">
                <a:moveTo>
                  <a:pt x="6612" y="1"/>
                </a:moveTo>
                <a:cubicBezTo>
                  <a:pt x="4841" y="1"/>
                  <a:pt x="2760" y="493"/>
                  <a:pt x="1482" y="2450"/>
                </a:cubicBezTo>
                <a:cubicBezTo>
                  <a:pt x="1" y="4712"/>
                  <a:pt x="1597" y="6358"/>
                  <a:pt x="2364" y="7055"/>
                </a:cubicBezTo>
                <a:cubicBezTo>
                  <a:pt x="2893" y="7537"/>
                  <a:pt x="4949" y="8018"/>
                  <a:pt x="6927" y="8018"/>
                </a:cubicBezTo>
                <a:cubicBezTo>
                  <a:pt x="7815" y="8018"/>
                  <a:pt x="8688" y="7921"/>
                  <a:pt x="9399" y="7684"/>
                </a:cubicBezTo>
                <a:cubicBezTo>
                  <a:pt x="11696" y="6917"/>
                  <a:pt x="13229" y="1202"/>
                  <a:pt x="9886" y="507"/>
                </a:cubicBezTo>
                <a:cubicBezTo>
                  <a:pt x="9886" y="507"/>
                  <a:pt x="8408" y="1"/>
                  <a:pt x="6612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9"/>
          <p:cNvSpPr/>
          <p:nvPr/>
        </p:nvSpPr>
        <p:spPr>
          <a:xfrm rot="9256899">
            <a:off x="-279751" y="381088"/>
            <a:ext cx="2099784" cy="687022"/>
          </a:xfrm>
          <a:custGeom>
            <a:avLst/>
            <a:gdLst/>
            <a:ahLst/>
            <a:cxnLst/>
            <a:rect l="l" t="t" r="r" b="b"/>
            <a:pathLst>
              <a:path w="38018" h="12439" extrusionOk="0">
                <a:moveTo>
                  <a:pt x="11731" y="1"/>
                </a:moveTo>
                <a:cubicBezTo>
                  <a:pt x="6837" y="1"/>
                  <a:pt x="2096" y="1005"/>
                  <a:pt x="1697" y="4556"/>
                </a:cubicBezTo>
                <a:cubicBezTo>
                  <a:pt x="0" y="10162"/>
                  <a:pt x="10392" y="12439"/>
                  <a:pt x="20024" y="12439"/>
                </a:cubicBezTo>
                <a:cubicBezTo>
                  <a:pt x="27375" y="12439"/>
                  <a:pt x="34283" y="11113"/>
                  <a:pt x="35034" y="8928"/>
                </a:cubicBezTo>
                <a:cubicBezTo>
                  <a:pt x="38017" y="904"/>
                  <a:pt x="23166" y="933"/>
                  <a:pt x="16577" y="285"/>
                </a:cubicBezTo>
                <a:cubicBezTo>
                  <a:pt x="15052" y="115"/>
                  <a:pt x="13383" y="1"/>
                  <a:pt x="11731" y="1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9"/>
          <p:cNvGrpSpPr/>
          <p:nvPr/>
        </p:nvGrpSpPr>
        <p:grpSpPr>
          <a:xfrm>
            <a:off x="8228695" y="233445"/>
            <a:ext cx="687037" cy="391090"/>
            <a:chOff x="2658175" y="354850"/>
            <a:chExt cx="362725" cy="206500"/>
          </a:xfrm>
        </p:grpSpPr>
        <p:sp>
          <p:nvSpPr>
            <p:cNvPr id="283" name="Google Shape;283;p9"/>
            <p:cNvSpPr/>
            <p:nvPr/>
          </p:nvSpPr>
          <p:spPr>
            <a:xfrm>
              <a:off x="2751850" y="354850"/>
              <a:ext cx="74550" cy="107400"/>
            </a:xfrm>
            <a:custGeom>
              <a:avLst/>
              <a:gdLst/>
              <a:ahLst/>
              <a:cxnLst/>
              <a:rect l="l" t="t" r="r" b="b"/>
              <a:pathLst>
                <a:path w="2982" h="4296" extrusionOk="0">
                  <a:moveTo>
                    <a:pt x="1494" y="1"/>
                  </a:moveTo>
                  <a:cubicBezTo>
                    <a:pt x="1358" y="1"/>
                    <a:pt x="1257" y="41"/>
                    <a:pt x="1220" y="144"/>
                  </a:cubicBezTo>
                  <a:cubicBezTo>
                    <a:pt x="914" y="1046"/>
                    <a:pt x="606" y="1948"/>
                    <a:pt x="298" y="2850"/>
                  </a:cubicBezTo>
                  <a:cubicBezTo>
                    <a:pt x="1" y="3588"/>
                    <a:pt x="318" y="3859"/>
                    <a:pt x="1024" y="4032"/>
                  </a:cubicBezTo>
                  <a:lnTo>
                    <a:pt x="1739" y="4280"/>
                  </a:lnTo>
                  <a:cubicBezTo>
                    <a:pt x="1767" y="4290"/>
                    <a:pt x="1793" y="4295"/>
                    <a:pt x="1818" y="4295"/>
                  </a:cubicBezTo>
                  <a:cubicBezTo>
                    <a:pt x="2032" y="4295"/>
                    <a:pt x="2108" y="3939"/>
                    <a:pt x="1863" y="3856"/>
                  </a:cubicBezTo>
                  <a:cubicBezTo>
                    <a:pt x="312" y="3323"/>
                    <a:pt x="508" y="3686"/>
                    <a:pt x="1012" y="2144"/>
                  </a:cubicBezTo>
                  <a:lnTo>
                    <a:pt x="1012" y="2144"/>
                  </a:lnTo>
                  <a:cubicBezTo>
                    <a:pt x="1234" y="2228"/>
                    <a:pt x="1459" y="2314"/>
                    <a:pt x="1675" y="2409"/>
                  </a:cubicBezTo>
                  <a:cubicBezTo>
                    <a:pt x="1756" y="2444"/>
                    <a:pt x="1836" y="2502"/>
                    <a:pt x="1927" y="2502"/>
                  </a:cubicBezTo>
                  <a:cubicBezTo>
                    <a:pt x="1944" y="2502"/>
                    <a:pt x="1961" y="2500"/>
                    <a:pt x="1978" y="2496"/>
                  </a:cubicBezTo>
                  <a:cubicBezTo>
                    <a:pt x="2160" y="2461"/>
                    <a:pt x="2214" y="2176"/>
                    <a:pt x="2041" y="2087"/>
                  </a:cubicBezTo>
                  <a:cubicBezTo>
                    <a:pt x="1750" y="1948"/>
                    <a:pt x="1453" y="1827"/>
                    <a:pt x="1154" y="1718"/>
                  </a:cubicBezTo>
                  <a:cubicBezTo>
                    <a:pt x="1295" y="1306"/>
                    <a:pt x="1436" y="891"/>
                    <a:pt x="1580" y="473"/>
                  </a:cubicBezTo>
                  <a:cubicBezTo>
                    <a:pt x="1900" y="545"/>
                    <a:pt x="2240" y="657"/>
                    <a:pt x="2534" y="795"/>
                  </a:cubicBezTo>
                  <a:cubicBezTo>
                    <a:pt x="2574" y="820"/>
                    <a:pt x="2613" y="831"/>
                    <a:pt x="2651" y="831"/>
                  </a:cubicBezTo>
                  <a:cubicBezTo>
                    <a:pt x="2846" y="831"/>
                    <a:pt x="2982" y="538"/>
                    <a:pt x="2773" y="415"/>
                  </a:cubicBezTo>
                  <a:cubicBezTo>
                    <a:pt x="2559" y="334"/>
                    <a:pt x="1885" y="1"/>
                    <a:pt x="1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2827975" y="412925"/>
              <a:ext cx="32050" cy="16175"/>
            </a:xfrm>
            <a:custGeom>
              <a:avLst/>
              <a:gdLst/>
              <a:ahLst/>
              <a:cxnLst/>
              <a:rect l="l" t="t" r="r" b="b"/>
              <a:pathLst>
                <a:path w="1282" h="647" extrusionOk="0">
                  <a:moveTo>
                    <a:pt x="319" y="1"/>
                  </a:moveTo>
                  <a:cubicBezTo>
                    <a:pt x="87" y="1"/>
                    <a:pt x="1" y="373"/>
                    <a:pt x="259" y="444"/>
                  </a:cubicBezTo>
                  <a:cubicBezTo>
                    <a:pt x="445" y="462"/>
                    <a:pt x="753" y="647"/>
                    <a:pt x="977" y="647"/>
                  </a:cubicBezTo>
                  <a:cubicBezTo>
                    <a:pt x="1081" y="647"/>
                    <a:pt x="1168" y="606"/>
                    <a:pt x="1216" y="490"/>
                  </a:cubicBezTo>
                  <a:cubicBezTo>
                    <a:pt x="1282" y="101"/>
                    <a:pt x="633" y="141"/>
                    <a:pt x="388" y="12"/>
                  </a:cubicBezTo>
                  <a:cubicBezTo>
                    <a:pt x="364" y="4"/>
                    <a:pt x="34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2822250" y="442125"/>
              <a:ext cx="35225" cy="14550"/>
            </a:xfrm>
            <a:custGeom>
              <a:avLst/>
              <a:gdLst/>
              <a:ahLst/>
              <a:cxnLst/>
              <a:rect l="l" t="t" r="r" b="b"/>
              <a:pathLst>
                <a:path w="1409" h="582" extrusionOk="0">
                  <a:moveTo>
                    <a:pt x="311" y="1"/>
                  </a:moveTo>
                  <a:cubicBezTo>
                    <a:pt x="137" y="1"/>
                    <a:pt x="6" y="50"/>
                    <a:pt x="1" y="215"/>
                  </a:cubicBezTo>
                  <a:cubicBezTo>
                    <a:pt x="4" y="581"/>
                    <a:pt x="839" y="466"/>
                    <a:pt x="1110" y="556"/>
                  </a:cubicBezTo>
                  <a:cubicBezTo>
                    <a:pt x="1112" y="556"/>
                    <a:pt x="1114" y="556"/>
                    <a:pt x="1116" y="556"/>
                  </a:cubicBezTo>
                  <a:cubicBezTo>
                    <a:pt x="1401" y="556"/>
                    <a:pt x="1408" y="115"/>
                    <a:pt x="1116" y="106"/>
                  </a:cubicBezTo>
                  <a:lnTo>
                    <a:pt x="1116" y="106"/>
                  </a:lnTo>
                  <a:cubicBezTo>
                    <a:pt x="1108" y="107"/>
                    <a:pt x="1099" y="107"/>
                    <a:pt x="1090" y="107"/>
                  </a:cubicBezTo>
                  <a:cubicBezTo>
                    <a:pt x="912" y="107"/>
                    <a:pt x="565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876450" y="421200"/>
              <a:ext cx="76675" cy="59525"/>
            </a:xfrm>
            <a:custGeom>
              <a:avLst/>
              <a:gdLst/>
              <a:ahLst/>
              <a:cxnLst/>
              <a:rect l="l" t="t" r="r" b="b"/>
              <a:pathLst>
                <a:path w="3067" h="2381" extrusionOk="0">
                  <a:moveTo>
                    <a:pt x="2237" y="0"/>
                  </a:moveTo>
                  <a:cubicBezTo>
                    <a:pt x="2029" y="0"/>
                    <a:pt x="1817" y="94"/>
                    <a:pt x="1680" y="271"/>
                  </a:cubicBezTo>
                  <a:cubicBezTo>
                    <a:pt x="1511" y="83"/>
                    <a:pt x="1327" y="5"/>
                    <a:pt x="1149" y="5"/>
                  </a:cubicBezTo>
                  <a:cubicBezTo>
                    <a:pt x="666" y="5"/>
                    <a:pt x="222" y="580"/>
                    <a:pt x="199" y="1110"/>
                  </a:cubicBezTo>
                  <a:cubicBezTo>
                    <a:pt x="187" y="1393"/>
                    <a:pt x="0" y="2185"/>
                    <a:pt x="392" y="2234"/>
                  </a:cubicBezTo>
                  <a:cubicBezTo>
                    <a:pt x="395" y="2234"/>
                    <a:pt x="398" y="2234"/>
                    <a:pt x="401" y="2234"/>
                  </a:cubicBezTo>
                  <a:cubicBezTo>
                    <a:pt x="508" y="2234"/>
                    <a:pt x="634" y="2130"/>
                    <a:pt x="623" y="2015"/>
                  </a:cubicBezTo>
                  <a:cubicBezTo>
                    <a:pt x="585" y="1548"/>
                    <a:pt x="579" y="1029"/>
                    <a:pt x="853" y="620"/>
                  </a:cubicBezTo>
                  <a:cubicBezTo>
                    <a:pt x="905" y="562"/>
                    <a:pt x="968" y="513"/>
                    <a:pt x="1035" y="482"/>
                  </a:cubicBezTo>
                  <a:cubicBezTo>
                    <a:pt x="1062" y="478"/>
                    <a:pt x="1088" y="477"/>
                    <a:pt x="1112" y="477"/>
                  </a:cubicBezTo>
                  <a:cubicBezTo>
                    <a:pt x="1750" y="477"/>
                    <a:pt x="1349" y="1615"/>
                    <a:pt x="1363" y="2009"/>
                  </a:cubicBezTo>
                  <a:cubicBezTo>
                    <a:pt x="1363" y="2155"/>
                    <a:pt x="1478" y="2229"/>
                    <a:pt x="1592" y="2229"/>
                  </a:cubicBezTo>
                  <a:cubicBezTo>
                    <a:pt x="1703" y="2229"/>
                    <a:pt x="1813" y="2159"/>
                    <a:pt x="1813" y="2015"/>
                  </a:cubicBezTo>
                  <a:cubicBezTo>
                    <a:pt x="1813" y="1597"/>
                    <a:pt x="1992" y="1182"/>
                    <a:pt x="1902" y="758"/>
                  </a:cubicBezTo>
                  <a:cubicBezTo>
                    <a:pt x="1948" y="610"/>
                    <a:pt x="2110" y="445"/>
                    <a:pt x="2248" y="445"/>
                  </a:cubicBezTo>
                  <a:cubicBezTo>
                    <a:pt x="2268" y="445"/>
                    <a:pt x="2287" y="449"/>
                    <a:pt x="2306" y="456"/>
                  </a:cubicBezTo>
                  <a:cubicBezTo>
                    <a:pt x="2649" y="833"/>
                    <a:pt x="2404" y="1620"/>
                    <a:pt x="2352" y="2090"/>
                  </a:cubicBezTo>
                  <a:cubicBezTo>
                    <a:pt x="2335" y="2208"/>
                    <a:pt x="2378" y="2332"/>
                    <a:pt x="2505" y="2372"/>
                  </a:cubicBezTo>
                  <a:cubicBezTo>
                    <a:pt x="2522" y="2378"/>
                    <a:pt x="2542" y="2381"/>
                    <a:pt x="2562" y="2381"/>
                  </a:cubicBezTo>
                  <a:cubicBezTo>
                    <a:pt x="2658" y="2381"/>
                    <a:pt x="2767" y="2320"/>
                    <a:pt x="2784" y="2220"/>
                  </a:cubicBezTo>
                  <a:cubicBezTo>
                    <a:pt x="2876" y="1600"/>
                    <a:pt x="3067" y="917"/>
                    <a:pt x="2781" y="326"/>
                  </a:cubicBezTo>
                  <a:cubicBezTo>
                    <a:pt x="2669" y="104"/>
                    <a:pt x="2456" y="0"/>
                    <a:pt x="2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967800" y="463500"/>
              <a:ext cx="200" cy="750"/>
            </a:xfrm>
            <a:custGeom>
              <a:avLst/>
              <a:gdLst/>
              <a:ahLst/>
              <a:cxnLst/>
              <a:rect l="l" t="t" r="r" b="b"/>
              <a:pathLst>
                <a:path w="8" h="30" extrusionOk="0">
                  <a:moveTo>
                    <a:pt x="1" y="0"/>
                  </a:moveTo>
                  <a:lnTo>
                    <a:pt x="1" y="9"/>
                  </a:lnTo>
                  <a:cubicBezTo>
                    <a:pt x="1" y="21"/>
                    <a:pt x="4" y="29"/>
                    <a:pt x="6" y="29"/>
                  </a:cubicBezTo>
                  <a:cubicBezTo>
                    <a:pt x="8" y="29"/>
                    <a:pt x="8" y="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2968675" y="466825"/>
              <a:ext cx="225" cy="725"/>
            </a:xfrm>
            <a:custGeom>
              <a:avLst/>
              <a:gdLst/>
              <a:ahLst/>
              <a:cxnLst/>
              <a:rect l="l" t="t" r="r" b="b"/>
              <a:pathLst>
                <a:path w="9" h="29" extrusionOk="0">
                  <a:moveTo>
                    <a:pt x="1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14"/>
                    <a:pt x="6" y="20"/>
                    <a:pt x="9" y="29"/>
                  </a:cubicBezTo>
                  <a:cubicBezTo>
                    <a:pt x="7" y="9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2953100" y="438400"/>
              <a:ext cx="39950" cy="47300"/>
            </a:xfrm>
            <a:custGeom>
              <a:avLst/>
              <a:gdLst/>
              <a:ahLst/>
              <a:cxnLst/>
              <a:rect l="l" t="t" r="r" b="b"/>
              <a:pathLst>
                <a:path w="1598" h="1892" extrusionOk="0">
                  <a:moveTo>
                    <a:pt x="980" y="1439"/>
                  </a:moveTo>
                  <a:cubicBezTo>
                    <a:pt x="989" y="1439"/>
                    <a:pt x="992" y="1439"/>
                    <a:pt x="992" y="1442"/>
                  </a:cubicBezTo>
                  <a:cubicBezTo>
                    <a:pt x="992" y="1442"/>
                    <a:pt x="983" y="1439"/>
                    <a:pt x="980" y="1439"/>
                  </a:cubicBezTo>
                  <a:close/>
                  <a:moveTo>
                    <a:pt x="1105" y="1"/>
                  </a:moveTo>
                  <a:cubicBezTo>
                    <a:pt x="910" y="1"/>
                    <a:pt x="681" y="82"/>
                    <a:pt x="554" y="157"/>
                  </a:cubicBezTo>
                  <a:cubicBezTo>
                    <a:pt x="1" y="503"/>
                    <a:pt x="6" y="1396"/>
                    <a:pt x="551" y="1745"/>
                  </a:cubicBezTo>
                  <a:cubicBezTo>
                    <a:pt x="706" y="1849"/>
                    <a:pt x="886" y="1891"/>
                    <a:pt x="1069" y="1891"/>
                  </a:cubicBezTo>
                  <a:cubicBezTo>
                    <a:pt x="1159" y="1891"/>
                    <a:pt x="1249" y="1881"/>
                    <a:pt x="1338" y="1863"/>
                  </a:cubicBezTo>
                  <a:cubicBezTo>
                    <a:pt x="1597" y="1804"/>
                    <a:pt x="1524" y="1421"/>
                    <a:pt x="1285" y="1421"/>
                  </a:cubicBezTo>
                  <a:cubicBezTo>
                    <a:pt x="1266" y="1421"/>
                    <a:pt x="1246" y="1423"/>
                    <a:pt x="1225" y="1428"/>
                  </a:cubicBezTo>
                  <a:cubicBezTo>
                    <a:pt x="1179" y="1440"/>
                    <a:pt x="1130" y="1446"/>
                    <a:pt x="1082" y="1446"/>
                  </a:cubicBezTo>
                  <a:cubicBezTo>
                    <a:pt x="891" y="1446"/>
                    <a:pt x="703" y="1355"/>
                    <a:pt x="632" y="1169"/>
                  </a:cubicBezTo>
                  <a:lnTo>
                    <a:pt x="632" y="1177"/>
                  </a:lnTo>
                  <a:cubicBezTo>
                    <a:pt x="615" y="1115"/>
                    <a:pt x="595" y="1063"/>
                    <a:pt x="589" y="999"/>
                  </a:cubicBezTo>
                  <a:lnTo>
                    <a:pt x="589" y="999"/>
                  </a:lnTo>
                  <a:cubicBezTo>
                    <a:pt x="589" y="1000"/>
                    <a:pt x="590" y="1001"/>
                    <a:pt x="591" y="1004"/>
                  </a:cubicBezTo>
                  <a:cubicBezTo>
                    <a:pt x="560" y="748"/>
                    <a:pt x="735" y="488"/>
                    <a:pt x="998" y="465"/>
                  </a:cubicBezTo>
                  <a:lnTo>
                    <a:pt x="998" y="465"/>
                  </a:lnTo>
                  <a:cubicBezTo>
                    <a:pt x="1037" y="465"/>
                    <a:pt x="1080" y="467"/>
                    <a:pt x="1123" y="467"/>
                  </a:cubicBezTo>
                  <a:cubicBezTo>
                    <a:pt x="1280" y="467"/>
                    <a:pt x="1443" y="445"/>
                    <a:pt x="1447" y="246"/>
                  </a:cubicBezTo>
                  <a:cubicBezTo>
                    <a:pt x="1420" y="63"/>
                    <a:pt x="1276" y="1"/>
                    <a:pt x="1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2978025" y="450000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22" y="0"/>
                  </a:moveTo>
                  <a:cubicBezTo>
                    <a:pt x="18" y="0"/>
                    <a:pt x="12" y="0"/>
                    <a:pt x="7" y="1"/>
                  </a:cubicBezTo>
                  <a:lnTo>
                    <a:pt x="7" y="1"/>
                  </a:lnTo>
                  <a:cubicBezTo>
                    <a:pt x="28" y="1"/>
                    <a:pt x="28" y="0"/>
                    <a:pt x="22" y="0"/>
                  </a:cubicBezTo>
                  <a:close/>
                  <a:moveTo>
                    <a:pt x="7" y="1"/>
                  </a:moveTo>
                  <a:lnTo>
                    <a:pt x="7" y="1"/>
                  </a:lnTo>
                  <a:cubicBezTo>
                    <a:pt x="5" y="1"/>
                    <a:pt x="3" y="1"/>
                    <a:pt x="1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998100" y="4243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0"/>
                  </a:moveTo>
                  <a:lnTo>
                    <a:pt x="16" y="0"/>
                  </a:lnTo>
                  <a:cubicBezTo>
                    <a:pt x="4" y="12"/>
                    <a:pt x="0" y="17"/>
                    <a:pt x="1" y="17"/>
                  </a:cubicBezTo>
                  <a:cubicBezTo>
                    <a:pt x="1" y="17"/>
                    <a:pt x="10" y="9"/>
                    <a:pt x="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3000825" y="418825"/>
              <a:ext cx="225" cy="625"/>
            </a:xfrm>
            <a:custGeom>
              <a:avLst/>
              <a:gdLst/>
              <a:ahLst/>
              <a:cxnLst/>
              <a:rect l="l" t="t" r="r" b="b"/>
              <a:pathLst>
                <a:path w="9" h="25" extrusionOk="0">
                  <a:moveTo>
                    <a:pt x="8" y="0"/>
                  </a:moveTo>
                  <a:cubicBezTo>
                    <a:pt x="1" y="17"/>
                    <a:pt x="1" y="24"/>
                    <a:pt x="3" y="24"/>
                  </a:cubicBezTo>
                  <a:cubicBezTo>
                    <a:pt x="5" y="24"/>
                    <a:pt x="8" y="17"/>
                    <a:pt x="8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984225" y="402950"/>
              <a:ext cx="36675" cy="38850"/>
            </a:xfrm>
            <a:custGeom>
              <a:avLst/>
              <a:gdLst/>
              <a:ahLst/>
              <a:cxnLst/>
              <a:rect l="l" t="t" r="r" b="b"/>
              <a:pathLst>
                <a:path w="1467" h="1554" extrusionOk="0">
                  <a:moveTo>
                    <a:pt x="623" y="491"/>
                  </a:moveTo>
                  <a:cubicBezTo>
                    <a:pt x="624" y="492"/>
                    <a:pt x="625" y="493"/>
                    <a:pt x="626" y="494"/>
                  </a:cubicBezTo>
                  <a:lnTo>
                    <a:pt x="626" y="494"/>
                  </a:lnTo>
                  <a:cubicBezTo>
                    <a:pt x="625" y="493"/>
                    <a:pt x="624" y="492"/>
                    <a:pt x="623" y="491"/>
                  </a:cubicBezTo>
                  <a:close/>
                  <a:moveTo>
                    <a:pt x="669" y="627"/>
                  </a:moveTo>
                  <a:lnTo>
                    <a:pt x="669" y="627"/>
                  </a:lnTo>
                  <a:cubicBezTo>
                    <a:pt x="669" y="628"/>
                    <a:pt x="669" y="629"/>
                    <a:pt x="669" y="630"/>
                  </a:cubicBezTo>
                  <a:cubicBezTo>
                    <a:pt x="669" y="629"/>
                    <a:pt x="669" y="628"/>
                    <a:pt x="669" y="627"/>
                  </a:cubicBezTo>
                  <a:close/>
                  <a:moveTo>
                    <a:pt x="471" y="947"/>
                  </a:moveTo>
                  <a:cubicBezTo>
                    <a:pt x="467" y="950"/>
                    <a:pt x="463" y="953"/>
                    <a:pt x="459" y="955"/>
                  </a:cubicBezTo>
                  <a:cubicBezTo>
                    <a:pt x="461" y="953"/>
                    <a:pt x="465" y="950"/>
                    <a:pt x="471" y="947"/>
                  </a:cubicBezTo>
                  <a:close/>
                  <a:moveTo>
                    <a:pt x="551" y="0"/>
                  </a:moveTo>
                  <a:cubicBezTo>
                    <a:pt x="404" y="0"/>
                    <a:pt x="249" y="70"/>
                    <a:pt x="110" y="240"/>
                  </a:cubicBezTo>
                  <a:cubicBezTo>
                    <a:pt x="1" y="413"/>
                    <a:pt x="159" y="584"/>
                    <a:pt x="315" y="584"/>
                  </a:cubicBezTo>
                  <a:cubicBezTo>
                    <a:pt x="381" y="584"/>
                    <a:pt x="446" y="553"/>
                    <a:pt x="491" y="480"/>
                  </a:cubicBezTo>
                  <a:cubicBezTo>
                    <a:pt x="506" y="462"/>
                    <a:pt x="525" y="455"/>
                    <a:pt x="545" y="455"/>
                  </a:cubicBezTo>
                  <a:cubicBezTo>
                    <a:pt x="571" y="455"/>
                    <a:pt x="597" y="466"/>
                    <a:pt x="615" y="483"/>
                  </a:cubicBezTo>
                  <a:cubicBezTo>
                    <a:pt x="627" y="491"/>
                    <a:pt x="630" y="495"/>
                    <a:pt x="628" y="495"/>
                  </a:cubicBezTo>
                  <a:cubicBezTo>
                    <a:pt x="628" y="495"/>
                    <a:pt x="627" y="495"/>
                    <a:pt x="626" y="494"/>
                  </a:cubicBezTo>
                  <a:lnTo>
                    <a:pt x="626" y="494"/>
                  </a:lnTo>
                  <a:cubicBezTo>
                    <a:pt x="666" y="528"/>
                    <a:pt x="672" y="580"/>
                    <a:pt x="669" y="627"/>
                  </a:cubicBezTo>
                  <a:lnTo>
                    <a:pt x="669" y="627"/>
                  </a:lnTo>
                  <a:cubicBezTo>
                    <a:pt x="670" y="626"/>
                    <a:pt x="670" y="626"/>
                    <a:pt x="672" y="624"/>
                  </a:cubicBezTo>
                  <a:lnTo>
                    <a:pt x="672" y="624"/>
                  </a:lnTo>
                  <a:cubicBezTo>
                    <a:pt x="658" y="708"/>
                    <a:pt x="622" y="785"/>
                    <a:pt x="572" y="853"/>
                  </a:cubicBezTo>
                  <a:lnTo>
                    <a:pt x="572" y="853"/>
                  </a:lnTo>
                  <a:cubicBezTo>
                    <a:pt x="572" y="852"/>
                    <a:pt x="573" y="849"/>
                    <a:pt x="574" y="846"/>
                  </a:cubicBezTo>
                  <a:lnTo>
                    <a:pt x="574" y="846"/>
                  </a:lnTo>
                  <a:cubicBezTo>
                    <a:pt x="544" y="880"/>
                    <a:pt x="513" y="915"/>
                    <a:pt x="477" y="943"/>
                  </a:cubicBezTo>
                  <a:lnTo>
                    <a:pt x="477" y="943"/>
                  </a:lnTo>
                  <a:cubicBezTo>
                    <a:pt x="244" y="1020"/>
                    <a:pt x="144" y="1316"/>
                    <a:pt x="413" y="1419"/>
                  </a:cubicBezTo>
                  <a:cubicBezTo>
                    <a:pt x="632" y="1460"/>
                    <a:pt x="857" y="1503"/>
                    <a:pt x="1076" y="1543"/>
                  </a:cubicBezTo>
                  <a:cubicBezTo>
                    <a:pt x="1100" y="1550"/>
                    <a:pt x="1123" y="1553"/>
                    <a:pt x="1145" y="1553"/>
                  </a:cubicBezTo>
                  <a:cubicBezTo>
                    <a:pt x="1380" y="1553"/>
                    <a:pt x="1467" y="1185"/>
                    <a:pt x="1208" y="1114"/>
                  </a:cubicBezTo>
                  <a:cubicBezTo>
                    <a:pt x="1130" y="1099"/>
                    <a:pt x="1055" y="1085"/>
                    <a:pt x="975" y="1071"/>
                  </a:cubicBezTo>
                  <a:cubicBezTo>
                    <a:pt x="1341" y="610"/>
                    <a:pt x="983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2995625" y="426900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9" y="0"/>
                  </a:moveTo>
                  <a:cubicBezTo>
                    <a:pt x="3" y="4"/>
                    <a:pt x="1" y="7"/>
                    <a:pt x="1" y="7"/>
                  </a:cubicBezTo>
                  <a:cubicBezTo>
                    <a:pt x="1" y="7"/>
                    <a:pt x="4" y="4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999650" y="4150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3" y="2"/>
                    <a:pt x="0" y="1"/>
                  </a:cubicBezTo>
                  <a:close/>
                  <a:moveTo>
                    <a:pt x="6" y="6"/>
                  </a:moveTo>
                  <a:cubicBezTo>
                    <a:pt x="7" y="8"/>
                    <a:pt x="8" y="9"/>
                    <a:pt x="9" y="9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2698650" y="487050"/>
              <a:ext cx="30100" cy="25425"/>
            </a:xfrm>
            <a:custGeom>
              <a:avLst/>
              <a:gdLst/>
              <a:ahLst/>
              <a:cxnLst/>
              <a:rect l="l" t="t" r="r" b="b"/>
              <a:pathLst>
                <a:path w="1204" h="1017" extrusionOk="0">
                  <a:moveTo>
                    <a:pt x="692" y="1"/>
                  </a:moveTo>
                  <a:cubicBezTo>
                    <a:pt x="352" y="1"/>
                    <a:pt x="0" y="341"/>
                    <a:pt x="253" y="793"/>
                  </a:cubicBezTo>
                  <a:cubicBezTo>
                    <a:pt x="344" y="949"/>
                    <a:pt x="491" y="1016"/>
                    <a:pt x="640" y="1016"/>
                  </a:cubicBezTo>
                  <a:cubicBezTo>
                    <a:pt x="917" y="1016"/>
                    <a:pt x="1204" y="787"/>
                    <a:pt x="1166" y="468"/>
                  </a:cubicBezTo>
                  <a:cubicBezTo>
                    <a:pt x="1117" y="137"/>
                    <a:pt x="907" y="1"/>
                    <a:pt x="6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2658175" y="541825"/>
              <a:ext cx="22775" cy="19525"/>
            </a:xfrm>
            <a:custGeom>
              <a:avLst/>
              <a:gdLst/>
              <a:ahLst/>
              <a:cxnLst/>
              <a:rect l="l" t="t" r="r" b="b"/>
              <a:pathLst>
                <a:path w="911" h="781" extrusionOk="0">
                  <a:moveTo>
                    <a:pt x="449" y="1"/>
                  </a:moveTo>
                  <a:cubicBezTo>
                    <a:pt x="190" y="1"/>
                    <a:pt x="1" y="381"/>
                    <a:pt x="197" y="634"/>
                  </a:cubicBezTo>
                  <a:cubicBezTo>
                    <a:pt x="288" y="738"/>
                    <a:pt x="380" y="780"/>
                    <a:pt x="465" y="780"/>
                  </a:cubicBezTo>
                  <a:cubicBezTo>
                    <a:pt x="730" y="780"/>
                    <a:pt x="911" y="360"/>
                    <a:pt x="673" y="98"/>
                  </a:cubicBezTo>
                  <a:cubicBezTo>
                    <a:pt x="597" y="30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9"/>
          <p:cNvGrpSpPr/>
          <p:nvPr/>
        </p:nvGrpSpPr>
        <p:grpSpPr>
          <a:xfrm rot="4395140">
            <a:off x="8047644" y="2334622"/>
            <a:ext cx="457768" cy="351877"/>
            <a:chOff x="3576675" y="462175"/>
            <a:chExt cx="258950" cy="199050"/>
          </a:xfrm>
        </p:grpSpPr>
        <p:sp>
          <p:nvSpPr>
            <p:cNvPr id="299" name="Google Shape;299;p9"/>
            <p:cNvSpPr/>
            <p:nvPr/>
          </p:nvSpPr>
          <p:spPr>
            <a:xfrm>
              <a:off x="3631675" y="504275"/>
              <a:ext cx="93600" cy="94475"/>
            </a:xfrm>
            <a:custGeom>
              <a:avLst/>
              <a:gdLst/>
              <a:ahLst/>
              <a:cxnLst/>
              <a:rect l="l" t="t" r="r" b="b"/>
              <a:pathLst>
                <a:path w="3744" h="3779" extrusionOk="0">
                  <a:moveTo>
                    <a:pt x="1975" y="1"/>
                  </a:moveTo>
                  <a:cubicBezTo>
                    <a:pt x="1045" y="1"/>
                    <a:pt x="0" y="758"/>
                    <a:pt x="134" y="2231"/>
                  </a:cubicBezTo>
                  <a:cubicBezTo>
                    <a:pt x="155" y="2424"/>
                    <a:pt x="303" y="2514"/>
                    <a:pt x="454" y="2514"/>
                  </a:cubicBezTo>
                  <a:cubicBezTo>
                    <a:pt x="635" y="2514"/>
                    <a:pt x="819" y="2386"/>
                    <a:pt x="794" y="2153"/>
                  </a:cubicBezTo>
                  <a:cubicBezTo>
                    <a:pt x="716" y="1528"/>
                    <a:pt x="1114" y="773"/>
                    <a:pt x="1748" y="652"/>
                  </a:cubicBezTo>
                  <a:cubicBezTo>
                    <a:pt x="1799" y="644"/>
                    <a:pt x="1851" y="640"/>
                    <a:pt x="1902" y="640"/>
                  </a:cubicBezTo>
                  <a:cubicBezTo>
                    <a:pt x="2195" y="640"/>
                    <a:pt x="2480" y="773"/>
                    <a:pt x="2630" y="1053"/>
                  </a:cubicBezTo>
                  <a:cubicBezTo>
                    <a:pt x="2834" y="1442"/>
                    <a:pt x="2543" y="1857"/>
                    <a:pt x="2460" y="2240"/>
                  </a:cubicBezTo>
                  <a:cubicBezTo>
                    <a:pt x="2327" y="2854"/>
                    <a:pt x="2555" y="3479"/>
                    <a:pt x="3143" y="3747"/>
                  </a:cubicBezTo>
                  <a:cubicBezTo>
                    <a:pt x="3191" y="3769"/>
                    <a:pt x="3238" y="3779"/>
                    <a:pt x="3281" y="3779"/>
                  </a:cubicBezTo>
                  <a:cubicBezTo>
                    <a:pt x="3588" y="3779"/>
                    <a:pt x="3743" y="3290"/>
                    <a:pt x="3402" y="3133"/>
                  </a:cubicBezTo>
                  <a:cubicBezTo>
                    <a:pt x="2915" y="2914"/>
                    <a:pt x="3117" y="2326"/>
                    <a:pt x="3249" y="1943"/>
                  </a:cubicBezTo>
                  <a:cubicBezTo>
                    <a:pt x="3586" y="637"/>
                    <a:pt x="2829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3719875" y="594900"/>
              <a:ext cx="30700" cy="22500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611" y="1"/>
                  </a:moveTo>
                  <a:cubicBezTo>
                    <a:pt x="284" y="1"/>
                    <a:pt x="0" y="382"/>
                    <a:pt x="263" y="733"/>
                  </a:cubicBezTo>
                  <a:cubicBezTo>
                    <a:pt x="359" y="850"/>
                    <a:pt x="478" y="899"/>
                    <a:pt x="594" y="899"/>
                  </a:cubicBezTo>
                  <a:cubicBezTo>
                    <a:pt x="920" y="899"/>
                    <a:pt x="1227" y="513"/>
                    <a:pt x="964" y="177"/>
                  </a:cubicBezTo>
                  <a:cubicBezTo>
                    <a:pt x="857" y="53"/>
                    <a:pt x="731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3576675" y="462175"/>
              <a:ext cx="258950" cy="199050"/>
            </a:xfrm>
            <a:custGeom>
              <a:avLst/>
              <a:gdLst/>
              <a:ahLst/>
              <a:cxnLst/>
              <a:rect l="l" t="t" r="r" b="b"/>
              <a:pathLst>
                <a:path w="10358" h="7962" extrusionOk="0">
                  <a:moveTo>
                    <a:pt x="4175" y="1685"/>
                  </a:moveTo>
                  <a:cubicBezTo>
                    <a:pt x="5029" y="1685"/>
                    <a:pt x="5786" y="2321"/>
                    <a:pt x="5449" y="3627"/>
                  </a:cubicBezTo>
                  <a:cubicBezTo>
                    <a:pt x="5317" y="4010"/>
                    <a:pt x="5115" y="4598"/>
                    <a:pt x="5602" y="4817"/>
                  </a:cubicBezTo>
                  <a:cubicBezTo>
                    <a:pt x="5943" y="4974"/>
                    <a:pt x="5788" y="5463"/>
                    <a:pt x="5481" y="5463"/>
                  </a:cubicBezTo>
                  <a:cubicBezTo>
                    <a:pt x="5438" y="5463"/>
                    <a:pt x="5391" y="5453"/>
                    <a:pt x="5343" y="5431"/>
                  </a:cubicBezTo>
                  <a:cubicBezTo>
                    <a:pt x="4755" y="5163"/>
                    <a:pt x="4527" y="4538"/>
                    <a:pt x="4660" y="3924"/>
                  </a:cubicBezTo>
                  <a:cubicBezTo>
                    <a:pt x="4743" y="3541"/>
                    <a:pt x="5034" y="3126"/>
                    <a:pt x="4830" y="2737"/>
                  </a:cubicBezTo>
                  <a:cubicBezTo>
                    <a:pt x="4680" y="2457"/>
                    <a:pt x="4395" y="2324"/>
                    <a:pt x="4102" y="2324"/>
                  </a:cubicBezTo>
                  <a:cubicBezTo>
                    <a:pt x="4051" y="2324"/>
                    <a:pt x="3999" y="2328"/>
                    <a:pt x="3948" y="2336"/>
                  </a:cubicBezTo>
                  <a:cubicBezTo>
                    <a:pt x="3314" y="2457"/>
                    <a:pt x="2916" y="3212"/>
                    <a:pt x="2994" y="3837"/>
                  </a:cubicBezTo>
                  <a:cubicBezTo>
                    <a:pt x="3019" y="4070"/>
                    <a:pt x="2835" y="4198"/>
                    <a:pt x="2654" y="4198"/>
                  </a:cubicBezTo>
                  <a:cubicBezTo>
                    <a:pt x="2503" y="4198"/>
                    <a:pt x="2355" y="4108"/>
                    <a:pt x="2334" y="3915"/>
                  </a:cubicBezTo>
                  <a:cubicBezTo>
                    <a:pt x="2200" y="2442"/>
                    <a:pt x="3245" y="1685"/>
                    <a:pt x="4175" y="1685"/>
                  </a:cubicBezTo>
                  <a:close/>
                  <a:moveTo>
                    <a:pt x="6341" y="5311"/>
                  </a:moveTo>
                  <a:cubicBezTo>
                    <a:pt x="6468" y="5311"/>
                    <a:pt x="6600" y="5369"/>
                    <a:pt x="6706" y="5506"/>
                  </a:cubicBezTo>
                  <a:cubicBezTo>
                    <a:pt x="6942" y="5851"/>
                    <a:pt x="6636" y="6210"/>
                    <a:pt x="6317" y="6210"/>
                  </a:cubicBezTo>
                  <a:cubicBezTo>
                    <a:pt x="6196" y="6210"/>
                    <a:pt x="6073" y="6158"/>
                    <a:pt x="5977" y="6034"/>
                  </a:cubicBezTo>
                  <a:cubicBezTo>
                    <a:pt x="5736" y="5669"/>
                    <a:pt x="6023" y="5311"/>
                    <a:pt x="6341" y="5311"/>
                  </a:cubicBezTo>
                  <a:close/>
                  <a:moveTo>
                    <a:pt x="5987" y="1"/>
                  </a:moveTo>
                  <a:cubicBezTo>
                    <a:pt x="3890" y="1"/>
                    <a:pt x="1273" y="2426"/>
                    <a:pt x="567" y="3996"/>
                  </a:cubicBezTo>
                  <a:cubicBezTo>
                    <a:pt x="1" y="5626"/>
                    <a:pt x="1984" y="7896"/>
                    <a:pt x="3709" y="7896"/>
                  </a:cubicBezTo>
                  <a:cubicBezTo>
                    <a:pt x="3845" y="7896"/>
                    <a:pt x="3978" y="7882"/>
                    <a:pt x="4109" y="7852"/>
                  </a:cubicBezTo>
                  <a:cubicBezTo>
                    <a:pt x="5203" y="7535"/>
                    <a:pt x="5923" y="7006"/>
                    <a:pt x="6741" y="7006"/>
                  </a:cubicBezTo>
                  <a:cubicBezTo>
                    <a:pt x="7217" y="7006"/>
                    <a:pt x="7725" y="7184"/>
                    <a:pt x="8360" y="7685"/>
                  </a:cubicBezTo>
                  <a:cubicBezTo>
                    <a:pt x="8565" y="7809"/>
                    <a:pt x="8787" y="7962"/>
                    <a:pt x="9035" y="7962"/>
                  </a:cubicBezTo>
                  <a:cubicBezTo>
                    <a:pt x="9035" y="7962"/>
                    <a:pt x="9038" y="7962"/>
                    <a:pt x="9046" y="7959"/>
                  </a:cubicBezTo>
                  <a:cubicBezTo>
                    <a:pt x="8617" y="7238"/>
                    <a:pt x="7406" y="6930"/>
                    <a:pt x="7294" y="6247"/>
                  </a:cubicBezTo>
                  <a:cubicBezTo>
                    <a:pt x="7369" y="4593"/>
                    <a:pt x="10358" y="3673"/>
                    <a:pt x="7605" y="676"/>
                  </a:cubicBezTo>
                  <a:cubicBezTo>
                    <a:pt x="7147" y="200"/>
                    <a:pt x="6588" y="1"/>
                    <a:pt x="5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272455" y="4048095"/>
            <a:ext cx="408778" cy="308896"/>
            <a:chOff x="4158300" y="1843850"/>
            <a:chExt cx="107525" cy="81250"/>
          </a:xfrm>
        </p:grpSpPr>
        <p:sp>
          <p:nvSpPr>
            <p:cNvPr id="303" name="Google Shape;303;p9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9"/>
          <p:cNvGrpSpPr/>
          <p:nvPr/>
        </p:nvGrpSpPr>
        <p:grpSpPr>
          <a:xfrm rot="5400000">
            <a:off x="8050130" y="4487657"/>
            <a:ext cx="408778" cy="308896"/>
            <a:chOff x="4158300" y="1843850"/>
            <a:chExt cx="107525" cy="81250"/>
          </a:xfrm>
        </p:grpSpPr>
        <p:sp>
          <p:nvSpPr>
            <p:cNvPr id="306" name="Google Shape;306;p9"/>
            <p:cNvSpPr/>
            <p:nvPr/>
          </p:nvSpPr>
          <p:spPr>
            <a:xfrm>
              <a:off x="4158300" y="1843850"/>
              <a:ext cx="28125" cy="25025"/>
            </a:xfrm>
            <a:custGeom>
              <a:avLst/>
              <a:gdLst/>
              <a:ahLst/>
              <a:cxnLst/>
              <a:rect l="l" t="t" r="r" b="b"/>
              <a:pathLst>
                <a:path w="1125" h="1001" extrusionOk="0">
                  <a:moveTo>
                    <a:pt x="571" y="0"/>
                  </a:moveTo>
                  <a:cubicBezTo>
                    <a:pt x="287" y="0"/>
                    <a:pt x="1" y="214"/>
                    <a:pt x="79" y="636"/>
                  </a:cubicBezTo>
                  <a:cubicBezTo>
                    <a:pt x="129" y="882"/>
                    <a:pt x="337" y="1000"/>
                    <a:pt x="549" y="1000"/>
                  </a:cubicBezTo>
                  <a:cubicBezTo>
                    <a:pt x="769" y="1000"/>
                    <a:pt x="993" y="872"/>
                    <a:pt x="1048" y="627"/>
                  </a:cubicBezTo>
                  <a:cubicBezTo>
                    <a:pt x="1125" y="207"/>
                    <a:pt x="849" y="0"/>
                    <a:pt x="5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4244800" y="1905800"/>
              <a:ext cx="21025" cy="19300"/>
            </a:xfrm>
            <a:custGeom>
              <a:avLst/>
              <a:gdLst/>
              <a:ahLst/>
              <a:cxnLst/>
              <a:rect l="l" t="t" r="r" b="b"/>
              <a:pathLst>
                <a:path w="841" h="772" extrusionOk="0">
                  <a:moveTo>
                    <a:pt x="447" y="0"/>
                  </a:moveTo>
                  <a:cubicBezTo>
                    <a:pt x="224" y="0"/>
                    <a:pt x="1" y="264"/>
                    <a:pt x="92" y="533"/>
                  </a:cubicBezTo>
                  <a:cubicBezTo>
                    <a:pt x="161" y="703"/>
                    <a:pt x="269" y="771"/>
                    <a:pt x="379" y="771"/>
                  </a:cubicBezTo>
                  <a:cubicBezTo>
                    <a:pt x="608" y="771"/>
                    <a:pt x="841" y="470"/>
                    <a:pt x="718" y="181"/>
                  </a:cubicBezTo>
                  <a:cubicBezTo>
                    <a:pt x="647" y="53"/>
                    <a:pt x="547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9"/>
          <p:cNvSpPr/>
          <p:nvPr/>
        </p:nvSpPr>
        <p:spPr>
          <a:xfrm rot="10800000">
            <a:off x="54830" y="435145"/>
            <a:ext cx="79931" cy="73375"/>
          </a:xfrm>
          <a:custGeom>
            <a:avLst/>
            <a:gdLst/>
            <a:ahLst/>
            <a:cxnLst/>
            <a:rect l="l" t="t" r="r" b="b"/>
            <a:pathLst>
              <a:path w="841" h="772" extrusionOk="0">
                <a:moveTo>
                  <a:pt x="447" y="0"/>
                </a:moveTo>
                <a:cubicBezTo>
                  <a:pt x="224" y="0"/>
                  <a:pt x="1" y="264"/>
                  <a:pt x="92" y="533"/>
                </a:cubicBezTo>
                <a:cubicBezTo>
                  <a:pt x="161" y="703"/>
                  <a:pt x="269" y="771"/>
                  <a:pt x="379" y="771"/>
                </a:cubicBezTo>
                <a:cubicBezTo>
                  <a:pt x="608" y="771"/>
                  <a:pt x="841" y="470"/>
                  <a:pt x="718" y="181"/>
                </a:cubicBezTo>
                <a:cubicBezTo>
                  <a:pt x="647" y="53"/>
                  <a:pt x="547" y="0"/>
                  <a:pt x="4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9"/>
          <p:cNvSpPr/>
          <p:nvPr/>
        </p:nvSpPr>
        <p:spPr>
          <a:xfrm rot="10800000">
            <a:off x="582597" y="677026"/>
            <a:ext cx="106923" cy="95140"/>
          </a:xfrm>
          <a:custGeom>
            <a:avLst/>
            <a:gdLst/>
            <a:ahLst/>
            <a:cxnLst/>
            <a:rect l="l" t="t" r="r" b="b"/>
            <a:pathLst>
              <a:path w="1125" h="1001" extrusionOk="0">
                <a:moveTo>
                  <a:pt x="571" y="0"/>
                </a:moveTo>
                <a:cubicBezTo>
                  <a:pt x="287" y="0"/>
                  <a:pt x="1" y="214"/>
                  <a:pt x="79" y="636"/>
                </a:cubicBezTo>
                <a:cubicBezTo>
                  <a:pt x="129" y="882"/>
                  <a:pt x="337" y="1000"/>
                  <a:pt x="549" y="1000"/>
                </a:cubicBezTo>
                <a:cubicBezTo>
                  <a:pt x="769" y="1000"/>
                  <a:pt x="993" y="872"/>
                  <a:pt x="1048" y="627"/>
                </a:cubicBezTo>
                <a:cubicBezTo>
                  <a:pt x="1125" y="207"/>
                  <a:pt x="849" y="0"/>
                  <a:pt x="57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9"/>
          <p:cNvGrpSpPr/>
          <p:nvPr/>
        </p:nvGrpSpPr>
        <p:grpSpPr>
          <a:xfrm>
            <a:off x="8408970" y="3079158"/>
            <a:ext cx="506744" cy="411782"/>
            <a:chOff x="2258225" y="829375"/>
            <a:chExt cx="178500" cy="145050"/>
          </a:xfrm>
        </p:grpSpPr>
        <p:sp>
          <p:nvSpPr>
            <p:cNvPr id="311" name="Google Shape;311;p9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9"/>
          <p:cNvGrpSpPr/>
          <p:nvPr/>
        </p:nvGrpSpPr>
        <p:grpSpPr>
          <a:xfrm>
            <a:off x="214374" y="2299372"/>
            <a:ext cx="778303" cy="721775"/>
            <a:chOff x="7257133" y="4349290"/>
            <a:chExt cx="856407" cy="794206"/>
          </a:xfrm>
        </p:grpSpPr>
        <p:sp>
          <p:nvSpPr>
            <p:cNvPr id="314" name="Google Shape;314;p9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9"/>
          <p:cNvSpPr/>
          <p:nvPr/>
        </p:nvSpPr>
        <p:spPr>
          <a:xfrm>
            <a:off x="8488743" y="887350"/>
            <a:ext cx="916658" cy="803437"/>
          </a:xfrm>
          <a:custGeom>
            <a:avLst/>
            <a:gdLst/>
            <a:ahLst/>
            <a:cxnLst/>
            <a:rect l="l" t="t" r="r" b="b"/>
            <a:pathLst>
              <a:path w="19004" h="11116" extrusionOk="0">
                <a:moveTo>
                  <a:pt x="9841" y="0"/>
                </a:moveTo>
                <a:cubicBezTo>
                  <a:pt x="7388" y="0"/>
                  <a:pt x="4507" y="682"/>
                  <a:pt x="2737" y="3390"/>
                </a:cubicBezTo>
                <a:cubicBezTo>
                  <a:pt x="0" y="8788"/>
                  <a:pt x="4864" y="11116"/>
                  <a:pt x="9837" y="11116"/>
                </a:cubicBezTo>
                <a:cubicBezTo>
                  <a:pt x="11165" y="11116"/>
                  <a:pt x="12500" y="10950"/>
                  <a:pt x="13700" y="10632"/>
                </a:cubicBezTo>
                <a:cubicBezTo>
                  <a:pt x="16879" y="9575"/>
                  <a:pt x="19003" y="1666"/>
                  <a:pt x="14372" y="701"/>
                </a:cubicBezTo>
                <a:cubicBezTo>
                  <a:pt x="14372" y="701"/>
                  <a:pt x="12327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9"/>
          <p:cNvGrpSpPr/>
          <p:nvPr/>
        </p:nvGrpSpPr>
        <p:grpSpPr>
          <a:xfrm>
            <a:off x="6719749" y="4319097"/>
            <a:ext cx="778303" cy="721775"/>
            <a:chOff x="7257133" y="4349290"/>
            <a:chExt cx="856407" cy="794206"/>
          </a:xfrm>
        </p:grpSpPr>
        <p:sp>
          <p:nvSpPr>
            <p:cNvPr id="318" name="Google Shape;318;p9"/>
            <p:cNvSpPr/>
            <p:nvPr/>
          </p:nvSpPr>
          <p:spPr>
            <a:xfrm rot="1417584">
              <a:off x="7583181" y="4650930"/>
              <a:ext cx="202133" cy="166137"/>
            </a:xfrm>
            <a:custGeom>
              <a:avLst/>
              <a:gdLst/>
              <a:ahLst/>
              <a:cxnLst/>
              <a:rect l="l" t="t" r="r" b="b"/>
              <a:pathLst>
                <a:path w="3184" h="2617" extrusionOk="0">
                  <a:moveTo>
                    <a:pt x="1684" y="297"/>
                  </a:moveTo>
                  <a:cubicBezTo>
                    <a:pt x="2088" y="297"/>
                    <a:pt x="2470" y="557"/>
                    <a:pt x="2561" y="1209"/>
                  </a:cubicBezTo>
                  <a:cubicBezTo>
                    <a:pt x="2621" y="1852"/>
                    <a:pt x="2075" y="2321"/>
                    <a:pt x="1526" y="2321"/>
                  </a:cubicBezTo>
                  <a:cubicBezTo>
                    <a:pt x="1252" y="2321"/>
                    <a:pt x="977" y="2203"/>
                    <a:pt x="777" y="1932"/>
                  </a:cubicBezTo>
                  <a:cubicBezTo>
                    <a:pt x="222" y="1071"/>
                    <a:pt x="986" y="297"/>
                    <a:pt x="1684" y="297"/>
                  </a:cubicBezTo>
                  <a:close/>
                  <a:moveTo>
                    <a:pt x="1658" y="1"/>
                  </a:moveTo>
                  <a:cubicBezTo>
                    <a:pt x="1144" y="1"/>
                    <a:pt x="670" y="363"/>
                    <a:pt x="431" y="814"/>
                  </a:cubicBezTo>
                  <a:cubicBezTo>
                    <a:pt x="0" y="1613"/>
                    <a:pt x="689" y="2616"/>
                    <a:pt x="1548" y="2616"/>
                  </a:cubicBezTo>
                  <a:cubicBezTo>
                    <a:pt x="1643" y="2616"/>
                    <a:pt x="1740" y="2604"/>
                    <a:pt x="1838" y="2578"/>
                  </a:cubicBezTo>
                  <a:cubicBezTo>
                    <a:pt x="3083" y="2321"/>
                    <a:pt x="3184" y="382"/>
                    <a:pt x="1942" y="39"/>
                  </a:cubicBezTo>
                  <a:cubicBezTo>
                    <a:pt x="1846" y="13"/>
                    <a:pt x="1751" y="1"/>
                    <a:pt x="1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 rot="1417584">
              <a:off x="7341826" y="4463224"/>
              <a:ext cx="687022" cy="566339"/>
            </a:xfrm>
            <a:custGeom>
              <a:avLst/>
              <a:gdLst/>
              <a:ahLst/>
              <a:cxnLst/>
              <a:rect l="l" t="t" r="r" b="b"/>
              <a:pathLst>
                <a:path w="10822" h="8921" extrusionOk="0">
                  <a:moveTo>
                    <a:pt x="4891" y="1436"/>
                  </a:moveTo>
                  <a:cubicBezTo>
                    <a:pt x="5237" y="1667"/>
                    <a:pt x="5563" y="1921"/>
                    <a:pt x="5871" y="2197"/>
                  </a:cubicBezTo>
                  <a:cubicBezTo>
                    <a:pt x="5718" y="2193"/>
                    <a:pt x="5566" y="2191"/>
                    <a:pt x="5413" y="2191"/>
                  </a:cubicBezTo>
                  <a:cubicBezTo>
                    <a:pt x="5056" y="2191"/>
                    <a:pt x="4699" y="2204"/>
                    <a:pt x="4344" y="2241"/>
                  </a:cubicBezTo>
                  <a:cubicBezTo>
                    <a:pt x="4453" y="2062"/>
                    <a:pt x="4560" y="1892"/>
                    <a:pt x="4672" y="1716"/>
                  </a:cubicBezTo>
                  <a:cubicBezTo>
                    <a:pt x="4744" y="1624"/>
                    <a:pt x="4819" y="1532"/>
                    <a:pt x="4891" y="1436"/>
                  </a:cubicBezTo>
                  <a:close/>
                  <a:moveTo>
                    <a:pt x="1770" y="1174"/>
                  </a:moveTo>
                  <a:cubicBezTo>
                    <a:pt x="1816" y="1174"/>
                    <a:pt x="1865" y="1181"/>
                    <a:pt x="1914" y="1194"/>
                  </a:cubicBezTo>
                  <a:cubicBezTo>
                    <a:pt x="2560" y="1378"/>
                    <a:pt x="2393" y="2323"/>
                    <a:pt x="1788" y="2323"/>
                  </a:cubicBezTo>
                  <a:cubicBezTo>
                    <a:pt x="1740" y="2323"/>
                    <a:pt x="1688" y="2317"/>
                    <a:pt x="1634" y="2304"/>
                  </a:cubicBezTo>
                  <a:cubicBezTo>
                    <a:pt x="1591" y="2287"/>
                    <a:pt x="1542" y="2272"/>
                    <a:pt x="1505" y="2246"/>
                  </a:cubicBezTo>
                  <a:cubicBezTo>
                    <a:pt x="1467" y="2223"/>
                    <a:pt x="1430" y="2194"/>
                    <a:pt x="1395" y="2160"/>
                  </a:cubicBezTo>
                  <a:cubicBezTo>
                    <a:pt x="1018" y="1814"/>
                    <a:pt x="1303" y="1174"/>
                    <a:pt x="1770" y="1174"/>
                  </a:cubicBezTo>
                  <a:close/>
                  <a:moveTo>
                    <a:pt x="6768" y="268"/>
                  </a:moveTo>
                  <a:cubicBezTo>
                    <a:pt x="7591" y="268"/>
                    <a:pt x="8212" y="984"/>
                    <a:pt x="7943" y="2367"/>
                  </a:cubicBezTo>
                  <a:cubicBezTo>
                    <a:pt x="7404" y="2258"/>
                    <a:pt x="6857" y="2243"/>
                    <a:pt x="6303" y="2215"/>
                  </a:cubicBezTo>
                  <a:cubicBezTo>
                    <a:pt x="5923" y="1849"/>
                    <a:pt x="5511" y="1509"/>
                    <a:pt x="5073" y="1217"/>
                  </a:cubicBezTo>
                  <a:cubicBezTo>
                    <a:pt x="5593" y="580"/>
                    <a:pt x="6224" y="268"/>
                    <a:pt x="6768" y="268"/>
                  </a:cubicBezTo>
                  <a:close/>
                  <a:moveTo>
                    <a:pt x="3137" y="708"/>
                  </a:moveTo>
                  <a:cubicBezTo>
                    <a:pt x="3655" y="708"/>
                    <a:pt x="4229" y="1016"/>
                    <a:pt x="4646" y="1281"/>
                  </a:cubicBezTo>
                  <a:cubicBezTo>
                    <a:pt x="4390" y="1589"/>
                    <a:pt x="4202" y="1941"/>
                    <a:pt x="3986" y="2281"/>
                  </a:cubicBezTo>
                  <a:cubicBezTo>
                    <a:pt x="3329" y="2370"/>
                    <a:pt x="2675" y="2532"/>
                    <a:pt x="2067" y="2808"/>
                  </a:cubicBezTo>
                  <a:cubicBezTo>
                    <a:pt x="2041" y="2731"/>
                    <a:pt x="2021" y="2647"/>
                    <a:pt x="2006" y="2563"/>
                  </a:cubicBezTo>
                  <a:cubicBezTo>
                    <a:pt x="2637" y="2405"/>
                    <a:pt x="2831" y="1511"/>
                    <a:pt x="2320" y="1102"/>
                  </a:cubicBezTo>
                  <a:cubicBezTo>
                    <a:pt x="2544" y="815"/>
                    <a:pt x="2831" y="708"/>
                    <a:pt x="3137" y="708"/>
                  </a:cubicBezTo>
                  <a:close/>
                  <a:moveTo>
                    <a:pt x="6597" y="2514"/>
                  </a:moveTo>
                  <a:cubicBezTo>
                    <a:pt x="7036" y="2535"/>
                    <a:pt x="7476" y="2560"/>
                    <a:pt x="7903" y="2658"/>
                  </a:cubicBezTo>
                  <a:cubicBezTo>
                    <a:pt x="7843" y="3050"/>
                    <a:pt x="7756" y="3437"/>
                    <a:pt x="7638" y="3814"/>
                  </a:cubicBezTo>
                  <a:cubicBezTo>
                    <a:pt x="7482" y="3581"/>
                    <a:pt x="7318" y="3362"/>
                    <a:pt x="7148" y="3146"/>
                  </a:cubicBezTo>
                  <a:cubicBezTo>
                    <a:pt x="6972" y="2929"/>
                    <a:pt x="6791" y="2716"/>
                    <a:pt x="6597" y="2514"/>
                  </a:cubicBezTo>
                  <a:close/>
                  <a:moveTo>
                    <a:pt x="3805" y="2592"/>
                  </a:moveTo>
                  <a:lnTo>
                    <a:pt x="3805" y="2592"/>
                  </a:lnTo>
                  <a:cubicBezTo>
                    <a:pt x="3465" y="3169"/>
                    <a:pt x="3148" y="3757"/>
                    <a:pt x="2900" y="4373"/>
                  </a:cubicBezTo>
                  <a:lnTo>
                    <a:pt x="2597" y="3929"/>
                  </a:lnTo>
                  <a:cubicBezTo>
                    <a:pt x="2441" y="3650"/>
                    <a:pt x="2283" y="3367"/>
                    <a:pt x="2168" y="3079"/>
                  </a:cubicBezTo>
                  <a:cubicBezTo>
                    <a:pt x="2692" y="2837"/>
                    <a:pt x="3246" y="2684"/>
                    <a:pt x="3805" y="2592"/>
                  </a:cubicBezTo>
                  <a:close/>
                  <a:moveTo>
                    <a:pt x="8177" y="2713"/>
                  </a:moveTo>
                  <a:cubicBezTo>
                    <a:pt x="8549" y="2805"/>
                    <a:pt x="8903" y="2944"/>
                    <a:pt x="9209" y="3197"/>
                  </a:cubicBezTo>
                  <a:cubicBezTo>
                    <a:pt x="9557" y="3491"/>
                    <a:pt x="9834" y="3929"/>
                    <a:pt x="9811" y="4391"/>
                  </a:cubicBezTo>
                  <a:cubicBezTo>
                    <a:pt x="9733" y="4365"/>
                    <a:pt x="9655" y="4353"/>
                    <a:pt x="9579" y="4353"/>
                  </a:cubicBezTo>
                  <a:cubicBezTo>
                    <a:pt x="9010" y="4353"/>
                    <a:pt x="8543" y="5022"/>
                    <a:pt x="8822" y="5561"/>
                  </a:cubicBezTo>
                  <a:cubicBezTo>
                    <a:pt x="8765" y="5590"/>
                    <a:pt x="8707" y="5616"/>
                    <a:pt x="8652" y="5641"/>
                  </a:cubicBezTo>
                  <a:cubicBezTo>
                    <a:pt x="8407" y="5114"/>
                    <a:pt x="8145" y="4601"/>
                    <a:pt x="7837" y="4114"/>
                  </a:cubicBezTo>
                  <a:cubicBezTo>
                    <a:pt x="7990" y="3656"/>
                    <a:pt x="8105" y="3189"/>
                    <a:pt x="8177" y="2713"/>
                  </a:cubicBezTo>
                  <a:close/>
                  <a:moveTo>
                    <a:pt x="9582" y="4648"/>
                  </a:moveTo>
                  <a:cubicBezTo>
                    <a:pt x="9872" y="4648"/>
                    <a:pt x="10162" y="4857"/>
                    <a:pt x="10145" y="5255"/>
                  </a:cubicBezTo>
                  <a:cubicBezTo>
                    <a:pt x="10123" y="5548"/>
                    <a:pt x="9867" y="5781"/>
                    <a:pt x="9588" y="5781"/>
                  </a:cubicBezTo>
                  <a:cubicBezTo>
                    <a:pt x="9541" y="5781"/>
                    <a:pt x="9493" y="5774"/>
                    <a:pt x="9445" y="5760"/>
                  </a:cubicBezTo>
                  <a:cubicBezTo>
                    <a:pt x="9402" y="5745"/>
                    <a:pt x="9356" y="5728"/>
                    <a:pt x="9321" y="5705"/>
                  </a:cubicBezTo>
                  <a:cubicBezTo>
                    <a:pt x="9229" y="5653"/>
                    <a:pt x="9157" y="5575"/>
                    <a:pt x="9105" y="5486"/>
                  </a:cubicBezTo>
                  <a:cubicBezTo>
                    <a:pt x="9050" y="5396"/>
                    <a:pt x="9027" y="5296"/>
                    <a:pt x="9024" y="5192"/>
                  </a:cubicBezTo>
                  <a:cubicBezTo>
                    <a:pt x="9052" y="4824"/>
                    <a:pt x="9317" y="4648"/>
                    <a:pt x="9582" y="4648"/>
                  </a:cubicBezTo>
                  <a:close/>
                  <a:moveTo>
                    <a:pt x="1914" y="3209"/>
                  </a:moveTo>
                  <a:cubicBezTo>
                    <a:pt x="2136" y="3742"/>
                    <a:pt x="2447" y="4221"/>
                    <a:pt x="2782" y="4690"/>
                  </a:cubicBezTo>
                  <a:cubicBezTo>
                    <a:pt x="2626" y="5111"/>
                    <a:pt x="2511" y="5552"/>
                    <a:pt x="2439" y="6002"/>
                  </a:cubicBezTo>
                  <a:cubicBezTo>
                    <a:pt x="2202" y="5941"/>
                    <a:pt x="1966" y="5872"/>
                    <a:pt x="1735" y="5797"/>
                  </a:cubicBezTo>
                  <a:cubicBezTo>
                    <a:pt x="303" y="5336"/>
                    <a:pt x="784" y="3725"/>
                    <a:pt x="1914" y="3209"/>
                  </a:cubicBezTo>
                  <a:close/>
                  <a:moveTo>
                    <a:pt x="7716" y="4451"/>
                  </a:moveTo>
                  <a:cubicBezTo>
                    <a:pt x="7796" y="4589"/>
                    <a:pt x="7874" y="4725"/>
                    <a:pt x="7952" y="4863"/>
                  </a:cubicBezTo>
                  <a:cubicBezTo>
                    <a:pt x="8108" y="5152"/>
                    <a:pt x="8252" y="5445"/>
                    <a:pt x="8384" y="5745"/>
                  </a:cubicBezTo>
                  <a:cubicBezTo>
                    <a:pt x="7883" y="5933"/>
                    <a:pt x="7384" y="6080"/>
                    <a:pt x="6863" y="6175"/>
                  </a:cubicBezTo>
                  <a:cubicBezTo>
                    <a:pt x="7203" y="5630"/>
                    <a:pt x="7491" y="5054"/>
                    <a:pt x="7716" y="4451"/>
                  </a:cubicBezTo>
                  <a:close/>
                  <a:moveTo>
                    <a:pt x="2980" y="4976"/>
                  </a:moveTo>
                  <a:cubicBezTo>
                    <a:pt x="3303" y="5425"/>
                    <a:pt x="3643" y="5869"/>
                    <a:pt x="4012" y="6281"/>
                  </a:cubicBezTo>
                  <a:cubicBezTo>
                    <a:pt x="3574" y="6238"/>
                    <a:pt x="3142" y="6166"/>
                    <a:pt x="2715" y="6071"/>
                  </a:cubicBezTo>
                  <a:cubicBezTo>
                    <a:pt x="2770" y="5699"/>
                    <a:pt x="2865" y="5330"/>
                    <a:pt x="2980" y="4976"/>
                  </a:cubicBezTo>
                  <a:close/>
                  <a:moveTo>
                    <a:pt x="5422" y="2474"/>
                  </a:moveTo>
                  <a:cubicBezTo>
                    <a:pt x="5675" y="2474"/>
                    <a:pt x="5927" y="2481"/>
                    <a:pt x="6180" y="2491"/>
                  </a:cubicBezTo>
                  <a:cubicBezTo>
                    <a:pt x="6687" y="2990"/>
                    <a:pt x="7134" y="3552"/>
                    <a:pt x="7523" y="4149"/>
                  </a:cubicBezTo>
                  <a:cubicBezTo>
                    <a:pt x="7266" y="4886"/>
                    <a:pt x="6914" y="5587"/>
                    <a:pt x="6488" y="6238"/>
                  </a:cubicBezTo>
                  <a:cubicBezTo>
                    <a:pt x="6023" y="6305"/>
                    <a:pt x="5557" y="6337"/>
                    <a:pt x="5088" y="6337"/>
                  </a:cubicBezTo>
                  <a:cubicBezTo>
                    <a:pt x="4867" y="6337"/>
                    <a:pt x="4646" y="6330"/>
                    <a:pt x="4424" y="6316"/>
                  </a:cubicBezTo>
                  <a:cubicBezTo>
                    <a:pt x="3937" y="5803"/>
                    <a:pt x="3505" y="5229"/>
                    <a:pt x="3096" y="4650"/>
                  </a:cubicBezTo>
                  <a:cubicBezTo>
                    <a:pt x="3372" y="3915"/>
                    <a:pt x="3753" y="3220"/>
                    <a:pt x="4162" y="2543"/>
                  </a:cubicBezTo>
                  <a:cubicBezTo>
                    <a:pt x="4579" y="2493"/>
                    <a:pt x="5000" y="2474"/>
                    <a:pt x="5422" y="2474"/>
                  </a:cubicBezTo>
                  <a:close/>
                  <a:moveTo>
                    <a:pt x="6280" y="6552"/>
                  </a:moveTo>
                  <a:cubicBezTo>
                    <a:pt x="6082" y="6835"/>
                    <a:pt x="5877" y="7103"/>
                    <a:pt x="5652" y="7368"/>
                  </a:cubicBezTo>
                  <a:cubicBezTo>
                    <a:pt x="5318" y="7143"/>
                    <a:pt x="5012" y="6887"/>
                    <a:pt x="4718" y="6610"/>
                  </a:cubicBezTo>
                  <a:lnTo>
                    <a:pt x="4718" y="6610"/>
                  </a:lnTo>
                  <a:cubicBezTo>
                    <a:pt x="4858" y="6616"/>
                    <a:pt x="4998" y="6619"/>
                    <a:pt x="5138" y="6619"/>
                  </a:cubicBezTo>
                  <a:cubicBezTo>
                    <a:pt x="5518" y="6619"/>
                    <a:pt x="5899" y="6596"/>
                    <a:pt x="6280" y="6552"/>
                  </a:cubicBezTo>
                  <a:close/>
                  <a:moveTo>
                    <a:pt x="8494" y="6005"/>
                  </a:moveTo>
                  <a:cubicBezTo>
                    <a:pt x="8603" y="6247"/>
                    <a:pt x="8710" y="6497"/>
                    <a:pt x="8739" y="6768"/>
                  </a:cubicBezTo>
                  <a:cubicBezTo>
                    <a:pt x="8780" y="7673"/>
                    <a:pt x="8155" y="8015"/>
                    <a:pt x="7438" y="8015"/>
                  </a:cubicBezTo>
                  <a:cubicBezTo>
                    <a:pt x="6892" y="8015"/>
                    <a:pt x="6293" y="7817"/>
                    <a:pt x="5894" y="7518"/>
                  </a:cubicBezTo>
                  <a:cubicBezTo>
                    <a:pt x="6168" y="7195"/>
                    <a:pt x="6419" y="6855"/>
                    <a:pt x="6655" y="6503"/>
                  </a:cubicBezTo>
                  <a:cubicBezTo>
                    <a:pt x="7283" y="6405"/>
                    <a:pt x="7903" y="6238"/>
                    <a:pt x="8494" y="6005"/>
                  </a:cubicBezTo>
                  <a:close/>
                  <a:moveTo>
                    <a:pt x="2763" y="7335"/>
                  </a:moveTo>
                  <a:cubicBezTo>
                    <a:pt x="3186" y="7335"/>
                    <a:pt x="3635" y="7851"/>
                    <a:pt x="3202" y="8313"/>
                  </a:cubicBezTo>
                  <a:cubicBezTo>
                    <a:pt x="3099" y="8423"/>
                    <a:pt x="2957" y="8472"/>
                    <a:pt x="2813" y="8477"/>
                  </a:cubicBezTo>
                  <a:cubicBezTo>
                    <a:pt x="2715" y="8472"/>
                    <a:pt x="2637" y="8454"/>
                    <a:pt x="2545" y="8405"/>
                  </a:cubicBezTo>
                  <a:cubicBezTo>
                    <a:pt x="2369" y="8299"/>
                    <a:pt x="2251" y="8106"/>
                    <a:pt x="2251" y="7901"/>
                  </a:cubicBezTo>
                  <a:cubicBezTo>
                    <a:pt x="2251" y="7846"/>
                    <a:pt x="2263" y="7792"/>
                    <a:pt x="2277" y="7743"/>
                  </a:cubicBezTo>
                  <a:lnTo>
                    <a:pt x="2277" y="7737"/>
                  </a:lnTo>
                  <a:cubicBezTo>
                    <a:pt x="2370" y="7449"/>
                    <a:pt x="2564" y="7335"/>
                    <a:pt x="2763" y="7335"/>
                  </a:cubicBezTo>
                  <a:close/>
                  <a:moveTo>
                    <a:pt x="2684" y="6339"/>
                  </a:moveTo>
                  <a:cubicBezTo>
                    <a:pt x="3214" y="6460"/>
                    <a:pt x="3753" y="6541"/>
                    <a:pt x="4295" y="6584"/>
                  </a:cubicBezTo>
                  <a:cubicBezTo>
                    <a:pt x="4655" y="6953"/>
                    <a:pt x="5041" y="7290"/>
                    <a:pt x="5473" y="7578"/>
                  </a:cubicBezTo>
                  <a:cubicBezTo>
                    <a:pt x="5410" y="7645"/>
                    <a:pt x="5352" y="7708"/>
                    <a:pt x="5295" y="7771"/>
                  </a:cubicBezTo>
                  <a:cubicBezTo>
                    <a:pt x="4965" y="8189"/>
                    <a:pt x="4465" y="8633"/>
                    <a:pt x="3939" y="8633"/>
                  </a:cubicBezTo>
                  <a:cubicBezTo>
                    <a:pt x="3771" y="8633"/>
                    <a:pt x="3601" y="8588"/>
                    <a:pt x="3433" y="8483"/>
                  </a:cubicBezTo>
                  <a:cubicBezTo>
                    <a:pt x="3947" y="7955"/>
                    <a:pt x="3493" y="7054"/>
                    <a:pt x="2805" y="7054"/>
                  </a:cubicBezTo>
                  <a:cubicBezTo>
                    <a:pt x="2761" y="7054"/>
                    <a:pt x="2715" y="7057"/>
                    <a:pt x="2669" y="7065"/>
                  </a:cubicBezTo>
                  <a:cubicBezTo>
                    <a:pt x="2652" y="6823"/>
                    <a:pt x="2663" y="6575"/>
                    <a:pt x="2684" y="6339"/>
                  </a:cubicBezTo>
                  <a:close/>
                  <a:moveTo>
                    <a:pt x="6802" y="1"/>
                  </a:moveTo>
                  <a:cubicBezTo>
                    <a:pt x="6059" y="1"/>
                    <a:pt x="5239" y="450"/>
                    <a:pt x="4822" y="1059"/>
                  </a:cubicBezTo>
                  <a:cubicBezTo>
                    <a:pt x="4341" y="737"/>
                    <a:pt x="3714" y="432"/>
                    <a:pt x="3135" y="432"/>
                  </a:cubicBezTo>
                  <a:cubicBezTo>
                    <a:pt x="2740" y="432"/>
                    <a:pt x="2367" y="574"/>
                    <a:pt x="2078" y="949"/>
                  </a:cubicBezTo>
                  <a:cubicBezTo>
                    <a:pt x="1983" y="908"/>
                    <a:pt x="1883" y="889"/>
                    <a:pt x="1783" y="889"/>
                  </a:cubicBezTo>
                  <a:cubicBezTo>
                    <a:pt x="1434" y="889"/>
                    <a:pt x="1093" y="1126"/>
                    <a:pt x="983" y="1465"/>
                  </a:cubicBezTo>
                  <a:lnTo>
                    <a:pt x="983" y="1468"/>
                  </a:lnTo>
                  <a:cubicBezTo>
                    <a:pt x="781" y="1970"/>
                    <a:pt x="1188" y="2578"/>
                    <a:pt x="1730" y="2601"/>
                  </a:cubicBezTo>
                  <a:cubicBezTo>
                    <a:pt x="1747" y="2716"/>
                    <a:pt x="1776" y="2829"/>
                    <a:pt x="1810" y="2938"/>
                  </a:cubicBezTo>
                  <a:cubicBezTo>
                    <a:pt x="735" y="3405"/>
                    <a:pt x="0" y="4981"/>
                    <a:pt x="1113" y="5800"/>
                  </a:cubicBezTo>
                  <a:cubicBezTo>
                    <a:pt x="1493" y="6065"/>
                    <a:pt x="1960" y="6149"/>
                    <a:pt x="2401" y="6273"/>
                  </a:cubicBezTo>
                  <a:cubicBezTo>
                    <a:pt x="2369" y="6561"/>
                    <a:pt x="2361" y="6863"/>
                    <a:pt x="2387" y="7155"/>
                  </a:cubicBezTo>
                  <a:cubicBezTo>
                    <a:pt x="1601" y="7631"/>
                    <a:pt x="2046" y="8762"/>
                    <a:pt x="2807" y="8762"/>
                  </a:cubicBezTo>
                  <a:cubicBezTo>
                    <a:pt x="2931" y="8762"/>
                    <a:pt x="3063" y="8732"/>
                    <a:pt x="3199" y="8665"/>
                  </a:cubicBezTo>
                  <a:cubicBezTo>
                    <a:pt x="3455" y="8845"/>
                    <a:pt x="3704" y="8921"/>
                    <a:pt x="3944" y="8921"/>
                  </a:cubicBezTo>
                  <a:cubicBezTo>
                    <a:pt x="4635" y="8921"/>
                    <a:pt x="5250" y="8292"/>
                    <a:pt x="5710" y="7731"/>
                  </a:cubicBezTo>
                  <a:cubicBezTo>
                    <a:pt x="6224" y="8114"/>
                    <a:pt x="6830" y="8298"/>
                    <a:pt x="7381" y="8298"/>
                  </a:cubicBezTo>
                  <a:cubicBezTo>
                    <a:pt x="8569" y="8298"/>
                    <a:pt x="9508" y="7445"/>
                    <a:pt x="8762" y="5886"/>
                  </a:cubicBezTo>
                  <a:cubicBezTo>
                    <a:pt x="8834" y="5855"/>
                    <a:pt x="8906" y="5817"/>
                    <a:pt x="8978" y="5786"/>
                  </a:cubicBezTo>
                  <a:cubicBezTo>
                    <a:pt x="9169" y="5981"/>
                    <a:pt x="9378" y="6062"/>
                    <a:pt x="9577" y="6062"/>
                  </a:cubicBezTo>
                  <a:cubicBezTo>
                    <a:pt x="10263" y="6062"/>
                    <a:pt x="10821" y="5092"/>
                    <a:pt x="10079" y="4517"/>
                  </a:cubicBezTo>
                  <a:cubicBezTo>
                    <a:pt x="10217" y="3442"/>
                    <a:pt x="9191" y="2621"/>
                    <a:pt x="8226" y="2419"/>
                  </a:cubicBezTo>
                  <a:cubicBezTo>
                    <a:pt x="8275" y="1909"/>
                    <a:pt x="8330" y="1359"/>
                    <a:pt x="8131" y="860"/>
                  </a:cubicBezTo>
                  <a:cubicBezTo>
                    <a:pt x="7861" y="248"/>
                    <a:pt x="7352" y="1"/>
                    <a:pt x="6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9"/>
          <p:cNvGrpSpPr/>
          <p:nvPr/>
        </p:nvGrpSpPr>
        <p:grpSpPr>
          <a:xfrm>
            <a:off x="4318545" y="223095"/>
            <a:ext cx="506744" cy="411782"/>
            <a:chOff x="2258225" y="829375"/>
            <a:chExt cx="178500" cy="145050"/>
          </a:xfrm>
        </p:grpSpPr>
        <p:sp>
          <p:nvSpPr>
            <p:cNvPr id="321" name="Google Shape;321;p9"/>
            <p:cNvSpPr/>
            <p:nvPr/>
          </p:nvSpPr>
          <p:spPr>
            <a:xfrm>
              <a:off x="2364425" y="829375"/>
              <a:ext cx="72300" cy="83700"/>
            </a:xfrm>
            <a:custGeom>
              <a:avLst/>
              <a:gdLst/>
              <a:ahLst/>
              <a:cxnLst/>
              <a:rect l="l" t="t" r="r" b="b"/>
              <a:pathLst>
                <a:path w="2892" h="3348" extrusionOk="0">
                  <a:moveTo>
                    <a:pt x="1370" y="707"/>
                  </a:moveTo>
                  <a:cubicBezTo>
                    <a:pt x="1523" y="1081"/>
                    <a:pt x="1825" y="1390"/>
                    <a:pt x="2203" y="1520"/>
                  </a:cubicBezTo>
                  <a:cubicBezTo>
                    <a:pt x="1834" y="1730"/>
                    <a:pt x="1589" y="2128"/>
                    <a:pt x="1465" y="2557"/>
                  </a:cubicBezTo>
                  <a:cubicBezTo>
                    <a:pt x="1352" y="2099"/>
                    <a:pt x="1010" y="1721"/>
                    <a:pt x="566" y="1566"/>
                  </a:cubicBezTo>
                  <a:cubicBezTo>
                    <a:pt x="932" y="1396"/>
                    <a:pt x="1214" y="1079"/>
                    <a:pt x="1370" y="707"/>
                  </a:cubicBezTo>
                  <a:close/>
                  <a:moveTo>
                    <a:pt x="1396" y="1"/>
                  </a:moveTo>
                  <a:cubicBezTo>
                    <a:pt x="1327" y="1"/>
                    <a:pt x="1253" y="48"/>
                    <a:pt x="1252" y="127"/>
                  </a:cubicBezTo>
                  <a:cubicBezTo>
                    <a:pt x="1223" y="756"/>
                    <a:pt x="753" y="1338"/>
                    <a:pt x="125" y="1439"/>
                  </a:cubicBezTo>
                  <a:cubicBezTo>
                    <a:pt x="1" y="1465"/>
                    <a:pt x="4" y="1669"/>
                    <a:pt x="130" y="1698"/>
                  </a:cubicBezTo>
                  <a:cubicBezTo>
                    <a:pt x="935" y="1808"/>
                    <a:pt x="1278" y="2436"/>
                    <a:pt x="1327" y="3191"/>
                  </a:cubicBezTo>
                  <a:cubicBezTo>
                    <a:pt x="1332" y="3283"/>
                    <a:pt x="1413" y="3347"/>
                    <a:pt x="1487" y="3347"/>
                  </a:cubicBezTo>
                  <a:cubicBezTo>
                    <a:pt x="1540" y="3347"/>
                    <a:pt x="1589" y="3313"/>
                    <a:pt x="1600" y="3229"/>
                  </a:cubicBezTo>
                  <a:cubicBezTo>
                    <a:pt x="1612" y="2560"/>
                    <a:pt x="1961" y="1643"/>
                    <a:pt x="2747" y="1612"/>
                  </a:cubicBezTo>
                  <a:cubicBezTo>
                    <a:pt x="2851" y="1609"/>
                    <a:pt x="2892" y="1508"/>
                    <a:pt x="2863" y="1436"/>
                  </a:cubicBezTo>
                  <a:cubicBezTo>
                    <a:pt x="2852" y="1381"/>
                    <a:pt x="2804" y="1326"/>
                    <a:pt x="2747" y="1326"/>
                  </a:cubicBezTo>
                  <a:cubicBezTo>
                    <a:pt x="2744" y="1326"/>
                    <a:pt x="2742" y="1326"/>
                    <a:pt x="2739" y="1326"/>
                  </a:cubicBezTo>
                  <a:cubicBezTo>
                    <a:pt x="2692" y="1333"/>
                    <a:pt x="2646" y="1336"/>
                    <a:pt x="2600" y="1336"/>
                  </a:cubicBezTo>
                  <a:cubicBezTo>
                    <a:pt x="1980" y="1336"/>
                    <a:pt x="1471" y="739"/>
                    <a:pt x="1514" y="122"/>
                  </a:cubicBezTo>
                  <a:cubicBezTo>
                    <a:pt x="1514" y="38"/>
                    <a:pt x="1457" y="1"/>
                    <a:pt x="1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2258225" y="902025"/>
              <a:ext cx="62500" cy="72400"/>
            </a:xfrm>
            <a:custGeom>
              <a:avLst/>
              <a:gdLst/>
              <a:ahLst/>
              <a:cxnLst/>
              <a:rect l="l" t="t" r="r" b="b"/>
              <a:pathLst>
                <a:path w="2500" h="2896" extrusionOk="0">
                  <a:moveTo>
                    <a:pt x="1188" y="611"/>
                  </a:moveTo>
                  <a:cubicBezTo>
                    <a:pt x="1318" y="937"/>
                    <a:pt x="1580" y="1202"/>
                    <a:pt x="1909" y="1314"/>
                  </a:cubicBezTo>
                  <a:cubicBezTo>
                    <a:pt x="1586" y="1496"/>
                    <a:pt x="1375" y="1841"/>
                    <a:pt x="1266" y="2210"/>
                  </a:cubicBezTo>
                  <a:cubicBezTo>
                    <a:pt x="1168" y="1816"/>
                    <a:pt x="874" y="1487"/>
                    <a:pt x="491" y="1354"/>
                  </a:cubicBezTo>
                  <a:cubicBezTo>
                    <a:pt x="805" y="1207"/>
                    <a:pt x="1050" y="934"/>
                    <a:pt x="1188" y="611"/>
                  </a:cubicBezTo>
                  <a:close/>
                  <a:moveTo>
                    <a:pt x="1210" y="1"/>
                  </a:moveTo>
                  <a:cubicBezTo>
                    <a:pt x="1151" y="1"/>
                    <a:pt x="1089" y="41"/>
                    <a:pt x="1087" y="112"/>
                  </a:cubicBezTo>
                  <a:cubicBezTo>
                    <a:pt x="1061" y="654"/>
                    <a:pt x="658" y="1156"/>
                    <a:pt x="110" y="1245"/>
                  </a:cubicBezTo>
                  <a:cubicBezTo>
                    <a:pt x="1" y="1268"/>
                    <a:pt x="6" y="1447"/>
                    <a:pt x="116" y="1470"/>
                  </a:cubicBezTo>
                  <a:cubicBezTo>
                    <a:pt x="793" y="1548"/>
                    <a:pt x="1119" y="2130"/>
                    <a:pt x="1153" y="2758"/>
                  </a:cubicBezTo>
                  <a:cubicBezTo>
                    <a:pt x="1157" y="2838"/>
                    <a:pt x="1229" y="2895"/>
                    <a:pt x="1293" y="2895"/>
                  </a:cubicBezTo>
                  <a:cubicBezTo>
                    <a:pt x="1340" y="2895"/>
                    <a:pt x="1383" y="2865"/>
                    <a:pt x="1393" y="2793"/>
                  </a:cubicBezTo>
                  <a:cubicBezTo>
                    <a:pt x="1404" y="2210"/>
                    <a:pt x="1707" y="1418"/>
                    <a:pt x="2384" y="1389"/>
                  </a:cubicBezTo>
                  <a:cubicBezTo>
                    <a:pt x="2465" y="1389"/>
                    <a:pt x="2499" y="1303"/>
                    <a:pt x="2476" y="1242"/>
                  </a:cubicBezTo>
                  <a:cubicBezTo>
                    <a:pt x="2471" y="1197"/>
                    <a:pt x="2429" y="1149"/>
                    <a:pt x="2383" y="1149"/>
                  </a:cubicBezTo>
                  <a:cubicBezTo>
                    <a:pt x="2380" y="1149"/>
                    <a:pt x="2376" y="1149"/>
                    <a:pt x="2373" y="1150"/>
                  </a:cubicBezTo>
                  <a:cubicBezTo>
                    <a:pt x="2332" y="1156"/>
                    <a:pt x="2291" y="1159"/>
                    <a:pt x="2251" y="1159"/>
                  </a:cubicBezTo>
                  <a:cubicBezTo>
                    <a:pt x="1714" y="1159"/>
                    <a:pt x="1277" y="637"/>
                    <a:pt x="1312" y="104"/>
                  </a:cubicBezTo>
                  <a:cubicBezTo>
                    <a:pt x="1312" y="33"/>
                    <a:pt x="1262" y="1"/>
                    <a:pt x="1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9"/>
          <p:cNvSpPr txBox="1">
            <a:spLocks noGrp="1"/>
          </p:cNvSpPr>
          <p:nvPr>
            <p:ph type="title"/>
          </p:nvPr>
        </p:nvSpPr>
        <p:spPr>
          <a:xfrm>
            <a:off x="1840050" y="1346950"/>
            <a:ext cx="5463900" cy="20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1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9"/>
          <p:cNvSpPr txBox="1">
            <a:spLocks noGrp="1"/>
          </p:cNvSpPr>
          <p:nvPr>
            <p:ph type="subTitle" idx="1"/>
          </p:nvPr>
        </p:nvSpPr>
        <p:spPr>
          <a:xfrm>
            <a:off x="1840050" y="3125450"/>
            <a:ext cx="5463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Grandstander"/>
              <a:buNone/>
              <a:defRPr sz="38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B2D73-7C81-1DD1-ACDE-A6F64CCF6FC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75138" y="4958080"/>
            <a:ext cx="6159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_tradnl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USE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7"/>
          <p:cNvSpPr txBox="1">
            <a:spLocks noGrp="1"/>
          </p:cNvSpPr>
          <p:nvPr>
            <p:ph type="ctrTitle"/>
          </p:nvPr>
        </p:nvSpPr>
        <p:spPr>
          <a:xfrm>
            <a:off x="1800900" y="724188"/>
            <a:ext cx="5542200" cy="20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Python y Streamlit: El dúo dinámico para desplegar modelos de IA</a:t>
            </a:r>
            <a:endParaRPr sz="2500"/>
          </a:p>
        </p:txBody>
      </p:sp>
      <p:grpSp>
        <p:nvGrpSpPr>
          <p:cNvPr id="1405" name="Google Shape;1405;p37"/>
          <p:cNvGrpSpPr/>
          <p:nvPr/>
        </p:nvGrpSpPr>
        <p:grpSpPr>
          <a:xfrm rot="766549">
            <a:off x="3701480" y="2752881"/>
            <a:ext cx="2150362" cy="1848747"/>
            <a:chOff x="3020050" y="1424100"/>
            <a:chExt cx="542650" cy="466525"/>
          </a:xfrm>
        </p:grpSpPr>
        <p:sp>
          <p:nvSpPr>
            <p:cNvPr id="1406" name="Google Shape;1406;p37"/>
            <p:cNvSpPr/>
            <p:nvPr/>
          </p:nvSpPr>
          <p:spPr>
            <a:xfrm>
              <a:off x="3265775" y="1507000"/>
              <a:ext cx="289075" cy="363600"/>
            </a:xfrm>
            <a:custGeom>
              <a:avLst/>
              <a:gdLst/>
              <a:ahLst/>
              <a:cxnLst/>
              <a:rect l="l" t="t" r="r" b="b"/>
              <a:pathLst>
                <a:path w="11563" h="14544" extrusionOk="0">
                  <a:moveTo>
                    <a:pt x="8035" y="8848"/>
                  </a:moveTo>
                  <a:cubicBezTo>
                    <a:pt x="8422" y="8848"/>
                    <a:pt x="8824" y="9273"/>
                    <a:pt x="8810" y="9853"/>
                  </a:cubicBezTo>
                  <a:cubicBezTo>
                    <a:pt x="8818" y="9954"/>
                    <a:pt x="8766" y="10037"/>
                    <a:pt x="8663" y="10061"/>
                  </a:cubicBezTo>
                  <a:cubicBezTo>
                    <a:pt x="8656" y="10061"/>
                    <a:pt x="8650" y="10061"/>
                    <a:pt x="8644" y="10061"/>
                  </a:cubicBezTo>
                  <a:cubicBezTo>
                    <a:pt x="8337" y="10061"/>
                    <a:pt x="8489" y="9578"/>
                    <a:pt x="8320" y="9395"/>
                  </a:cubicBezTo>
                  <a:cubicBezTo>
                    <a:pt x="8305" y="9354"/>
                    <a:pt x="8259" y="9317"/>
                    <a:pt x="8242" y="9291"/>
                  </a:cubicBezTo>
                  <a:cubicBezTo>
                    <a:pt x="8242" y="9291"/>
                    <a:pt x="8239" y="9288"/>
                    <a:pt x="8233" y="9288"/>
                  </a:cubicBezTo>
                  <a:cubicBezTo>
                    <a:pt x="8213" y="9265"/>
                    <a:pt x="8196" y="9259"/>
                    <a:pt x="8173" y="9239"/>
                  </a:cubicBezTo>
                  <a:cubicBezTo>
                    <a:pt x="8135" y="9222"/>
                    <a:pt x="8089" y="9216"/>
                    <a:pt x="8049" y="9210"/>
                  </a:cubicBezTo>
                  <a:cubicBezTo>
                    <a:pt x="8026" y="9210"/>
                    <a:pt x="7933" y="9245"/>
                    <a:pt x="7896" y="9291"/>
                  </a:cubicBezTo>
                  <a:cubicBezTo>
                    <a:pt x="7890" y="9294"/>
                    <a:pt x="7887" y="9303"/>
                    <a:pt x="7884" y="9303"/>
                  </a:cubicBezTo>
                  <a:cubicBezTo>
                    <a:pt x="7833" y="9360"/>
                    <a:pt x="7801" y="9432"/>
                    <a:pt x="7781" y="9507"/>
                  </a:cubicBezTo>
                  <a:cubicBezTo>
                    <a:pt x="7769" y="9568"/>
                    <a:pt x="7761" y="9625"/>
                    <a:pt x="7758" y="9686"/>
                  </a:cubicBezTo>
                  <a:cubicBezTo>
                    <a:pt x="7763" y="9699"/>
                    <a:pt x="7763" y="9705"/>
                    <a:pt x="7761" y="9705"/>
                  </a:cubicBezTo>
                  <a:cubicBezTo>
                    <a:pt x="7760" y="9705"/>
                    <a:pt x="7759" y="9703"/>
                    <a:pt x="7758" y="9700"/>
                  </a:cubicBezTo>
                  <a:lnTo>
                    <a:pt x="7758" y="9700"/>
                  </a:lnTo>
                  <a:cubicBezTo>
                    <a:pt x="7761" y="9758"/>
                    <a:pt x="7772" y="9821"/>
                    <a:pt x="7786" y="9879"/>
                  </a:cubicBezTo>
                  <a:cubicBezTo>
                    <a:pt x="7859" y="10071"/>
                    <a:pt x="7772" y="10188"/>
                    <a:pt x="7661" y="10188"/>
                  </a:cubicBezTo>
                  <a:cubicBezTo>
                    <a:pt x="7513" y="10188"/>
                    <a:pt x="7322" y="9980"/>
                    <a:pt x="7415" y="9467"/>
                  </a:cubicBezTo>
                  <a:cubicBezTo>
                    <a:pt x="7535" y="9029"/>
                    <a:pt x="7782" y="8848"/>
                    <a:pt x="8035" y="8848"/>
                  </a:cubicBezTo>
                  <a:close/>
                  <a:moveTo>
                    <a:pt x="3468" y="9394"/>
                  </a:moveTo>
                  <a:cubicBezTo>
                    <a:pt x="3476" y="9394"/>
                    <a:pt x="3484" y="9395"/>
                    <a:pt x="3492" y="9395"/>
                  </a:cubicBezTo>
                  <a:cubicBezTo>
                    <a:pt x="3959" y="9484"/>
                    <a:pt x="4213" y="9974"/>
                    <a:pt x="4351" y="10386"/>
                  </a:cubicBezTo>
                  <a:cubicBezTo>
                    <a:pt x="4383" y="10487"/>
                    <a:pt x="4354" y="10585"/>
                    <a:pt x="4262" y="10631"/>
                  </a:cubicBezTo>
                  <a:cubicBezTo>
                    <a:pt x="4233" y="10640"/>
                    <a:pt x="4207" y="10644"/>
                    <a:pt x="4183" y="10644"/>
                  </a:cubicBezTo>
                  <a:cubicBezTo>
                    <a:pt x="3952" y="10644"/>
                    <a:pt x="3954" y="10241"/>
                    <a:pt x="3821" y="10089"/>
                  </a:cubicBezTo>
                  <a:cubicBezTo>
                    <a:pt x="3735" y="9967"/>
                    <a:pt x="3596" y="9764"/>
                    <a:pt x="3433" y="9764"/>
                  </a:cubicBezTo>
                  <a:cubicBezTo>
                    <a:pt x="3404" y="9764"/>
                    <a:pt x="3375" y="9770"/>
                    <a:pt x="3345" y="9784"/>
                  </a:cubicBezTo>
                  <a:cubicBezTo>
                    <a:pt x="2916" y="10104"/>
                    <a:pt x="3599" y="10663"/>
                    <a:pt x="3262" y="10836"/>
                  </a:cubicBezTo>
                  <a:cubicBezTo>
                    <a:pt x="3239" y="10847"/>
                    <a:pt x="3215" y="10852"/>
                    <a:pt x="3190" y="10852"/>
                  </a:cubicBezTo>
                  <a:cubicBezTo>
                    <a:pt x="3120" y="10852"/>
                    <a:pt x="3050" y="10810"/>
                    <a:pt x="3022" y="10746"/>
                  </a:cubicBezTo>
                  <a:cubicBezTo>
                    <a:pt x="2732" y="10276"/>
                    <a:pt x="2771" y="9394"/>
                    <a:pt x="3468" y="9394"/>
                  </a:cubicBezTo>
                  <a:close/>
                  <a:moveTo>
                    <a:pt x="6008" y="10218"/>
                  </a:moveTo>
                  <a:cubicBezTo>
                    <a:pt x="6175" y="10218"/>
                    <a:pt x="6264" y="10485"/>
                    <a:pt x="6083" y="10568"/>
                  </a:cubicBezTo>
                  <a:cubicBezTo>
                    <a:pt x="5913" y="10651"/>
                    <a:pt x="5737" y="10709"/>
                    <a:pt x="5579" y="10807"/>
                  </a:cubicBezTo>
                  <a:cubicBezTo>
                    <a:pt x="5533" y="10839"/>
                    <a:pt x="5469" y="10876"/>
                    <a:pt x="5435" y="10922"/>
                  </a:cubicBezTo>
                  <a:cubicBezTo>
                    <a:pt x="5757" y="10994"/>
                    <a:pt x="6458" y="10966"/>
                    <a:pt x="6069" y="11490"/>
                  </a:cubicBezTo>
                  <a:cubicBezTo>
                    <a:pt x="5965" y="11611"/>
                    <a:pt x="5870" y="11718"/>
                    <a:pt x="5815" y="11873"/>
                  </a:cubicBezTo>
                  <a:cubicBezTo>
                    <a:pt x="5959" y="11842"/>
                    <a:pt x="6109" y="11801"/>
                    <a:pt x="6253" y="11764"/>
                  </a:cubicBezTo>
                  <a:cubicBezTo>
                    <a:pt x="6264" y="11762"/>
                    <a:pt x="6274" y="11762"/>
                    <a:pt x="6284" y="11762"/>
                  </a:cubicBezTo>
                  <a:cubicBezTo>
                    <a:pt x="6488" y="11762"/>
                    <a:pt x="6531" y="12092"/>
                    <a:pt x="6311" y="12133"/>
                  </a:cubicBezTo>
                  <a:cubicBezTo>
                    <a:pt x="6103" y="12209"/>
                    <a:pt x="5927" y="12245"/>
                    <a:pt x="5789" y="12245"/>
                  </a:cubicBezTo>
                  <a:cubicBezTo>
                    <a:pt x="5353" y="12245"/>
                    <a:pt x="5281" y="11893"/>
                    <a:pt x="5720" y="11340"/>
                  </a:cubicBezTo>
                  <a:cubicBezTo>
                    <a:pt x="5478" y="11300"/>
                    <a:pt x="5118" y="11306"/>
                    <a:pt x="5057" y="11000"/>
                  </a:cubicBezTo>
                  <a:cubicBezTo>
                    <a:pt x="5031" y="10542"/>
                    <a:pt x="5608" y="10406"/>
                    <a:pt x="5930" y="10236"/>
                  </a:cubicBezTo>
                  <a:cubicBezTo>
                    <a:pt x="5958" y="10223"/>
                    <a:pt x="5984" y="10218"/>
                    <a:pt x="6008" y="10218"/>
                  </a:cubicBezTo>
                  <a:close/>
                  <a:moveTo>
                    <a:pt x="5978" y="1"/>
                  </a:moveTo>
                  <a:cubicBezTo>
                    <a:pt x="5609" y="1"/>
                    <a:pt x="5225" y="36"/>
                    <a:pt x="4896" y="83"/>
                  </a:cubicBezTo>
                  <a:cubicBezTo>
                    <a:pt x="4927" y="172"/>
                    <a:pt x="4959" y="258"/>
                    <a:pt x="4985" y="348"/>
                  </a:cubicBezTo>
                  <a:cubicBezTo>
                    <a:pt x="5239" y="331"/>
                    <a:pt x="5645" y="247"/>
                    <a:pt x="6012" y="247"/>
                  </a:cubicBezTo>
                  <a:cubicBezTo>
                    <a:pt x="6391" y="247"/>
                    <a:pt x="6729" y="336"/>
                    <a:pt x="6821" y="679"/>
                  </a:cubicBezTo>
                  <a:cubicBezTo>
                    <a:pt x="6864" y="1368"/>
                    <a:pt x="5841" y="1469"/>
                    <a:pt x="5348" y="1630"/>
                  </a:cubicBezTo>
                  <a:cubicBezTo>
                    <a:pt x="5827" y="3760"/>
                    <a:pt x="6063" y="5965"/>
                    <a:pt x="5913" y="8141"/>
                  </a:cubicBezTo>
                  <a:cubicBezTo>
                    <a:pt x="5836" y="8461"/>
                    <a:pt x="5652" y="8594"/>
                    <a:pt x="5459" y="8594"/>
                  </a:cubicBezTo>
                  <a:cubicBezTo>
                    <a:pt x="5127" y="8594"/>
                    <a:pt x="4766" y="8203"/>
                    <a:pt x="4861" y="7691"/>
                  </a:cubicBezTo>
                  <a:cubicBezTo>
                    <a:pt x="4864" y="5717"/>
                    <a:pt x="4682" y="3734"/>
                    <a:pt x="4233" y="1812"/>
                  </a:cubicBezTo>
                  <a:cubicBezTo>
                    <a:pt x="3993" y="1823"/>
                    <a:pt x="3741" y="1882"/>
                    <a:pt x="3501" y="1882"/>
                  </a:cubicBezTo>
                  <a:cubicBezTo>
                    <a:pt x="3434" y="1882"/>
                    <a:pt x="3369" y="1878"/>
                    <a:pt x="3305" y="1867"/>
                  </a:cubicBezTo>
                  <a:cubicBezTo>
                    <a:pt x="2774" y="1844"/>
                    <a:pt x="2576" y="1238"/>
                    <a:pt x="3051" y="962"/>
                  </a:cubicBezTo>
                  <a:cubicBezTo>
                    <a:pt x="3290" y="806"/>
                    <a:pt x="3590" y="708"/>
                    <a:pt x="3873" y="622"/>
                  </a:cubicBezTo>
                  <a:cubicBezTo>
                    <a:pt x="3838" y="532"/>
                    <a:pt x="3803" y="443"/>
                    <a:pt x="3763" y="356"/>
                  </a:cubicBezTo>
                  <a:cubicBezTo>
                    <a:pt x="3175" y="599"/>
                    <a:pt x="2224" y="861"/>
                    <a:pt x="2236" y="1642"/>
                  </a:cubicBezTo>
                  <a:cubicBezTo>
                    <a:pt x="2282" y="2172"/>
                    <a:pt x="2847" y="2380"/>
                    <a:pt x="3270" y="2532"/>
                  </a:cubicBezTo>
                  <a:cubicBezTo>
                    <a:pt x="3752" y="3904"/>
                    <a:pt x="3795" y="5559"/>
                    <a:pt x="4132" y="7020"/>
                  </a:cubicBezTo>
                  <a:cubicBezTo>
                    <a:pt x="4132" y="7314"/>
                    <a:pt x="3760" y="7415"/>
                    <a:pt x="3593" y="7616"/>
                  </a:cubicBezTo>
                  <a:cubicBezTo>
                    <a:pt x="0" y="11055"/>
                    <a:pt x="2143" y="14544"/>
                    <a:pt x="5831" y="14544"/>
                  </a:cubicBezTo>
                  <a:cubicBezTo>
                    <a:pt x="6617" y="14544"/>
                    <a:pt x="7472" y="14386"/>
                    <a:pt x="8357" y="14035"/>
                  </a:cubicBezTo>
                  <a:cubicBezTo>
                    <a:pt x="9957" y="13467"/>
                    <a:pt x="11562" y="12032"/>
                    <a:pt x="11274" y="10182"/>
                  </a:cubicBezTo>
                  <a:cubicBezTo>
                    <a:pt x="11043" y="8369"/>
                    <a:pt x="9395" y="7072"/>
                    <a:pt x="7795" y="6443"/>
                  </a:cubicBezTo>
                  <a:cubicBezTo>
                    <a:pt x="7432" y="5025"/>
                    <a:pt x="7210" y="3481"/>
                    <a:pt x="6902" y="2017"/>
                  </a:cubicBezTo>
                  <a:cubicBezTo>
                    <a:pt x="6835" y="1947"/>
                    <a:pt x="6815" y="1829"/>
                    <a:pt x="6902" y="1743"/>
                  </a:cubicBezTo>
                  <a:cubicBezTo>
                    <a:pt x="8115" y="340"/>
                    <a:pt x="7119" y="1"/>
                    <a:pt x="59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3306600" y="1698775"/>
              <a:ext cx="241550" cy="162300"/>
            </a:xfrm>
            <a:custGeom>
              <a:avLst/>
              <a:gdLst/>
              <a:ahLst/>
              <a:cxnLst/>
              <a:rect l="l" t="t" r="r" b="b"/>
              <a:pathLst>
                <a:path w="9662" h="6492" extrusionOk="0">
                  <a:moveTo>
                    <a:pt x="6628" y="0"/>
                  </a:moveTo>
                  <a:cubicBezTo>
                    <a:pt x="6601" y="0"/>
                    <a:pt x="6575" y="1"/>
                    <a:pt x="6548" y="3"/>
                  </a:cubicBezTo>
                  <a:cubicBezTo>
                    <a:pt x="5531" y="69"/>
                    <a:pt x="5223" y="957"/>
                    <a:pt x="4424" y="1217"/>
                  </a:cubicBezTo>
                  <a:cubicBezTo>
                    <a:pt x="4247" y="1280"/>
                    <a:pt x="4016" y="1298"/>
                    <a:pt x="3757" y="1298"/>
                  </a:cubicBezTo>
                  <a:cubicBezTo>
                    <a:pt x="3415" y="1298"/>
                    <a:pt x="3025" y="1267"/>
                    <a:pt x="2643" y="1267"/>
                  </a:cubicBezTo>
                  <a:cubicBezTo>
                    <a:pt x="2047" y="1267"/>
                    <a:pt x="1472" y="1344"/>
                    <a:pt x="1136" y="1738"/>
                  </a:cubicBezTo>
                  <a:cubicBezTo>
                    <a:pt x="216" y="2750"/>
                    <a:pt x="0" y="5151"/>
                    <a:pt x="2343" y="6079"/>
                  </a:cubicBezTo>
                  <a:cubicBezTo>
                    <a:pt x="2903" y="6361"/>
                    <a:pt x="3563" y="6491"/>
                    <a:pt x="4248" y="6491"/>
                  </a:cubicBezTo>
                  <a:cubicBezTo>
                    <a:pt x="6777" y="6491"/>
                    <a:pt x="9661" y="4723"/>
                    <a:pt x="9237" y="2329"/>
                  </a:cubicBezTo>
                  <a:cubicBezTo>
                    <a:pt x="9018" y="1243"/>
                    <a:pt x="7637" y="0"/>
                    <a:pt x="6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3034850" y="1613525"/>
              <a:ext cx="164400" cy="268225"/>
            </a:xfrm>
            <a:custGeom>
              <a:avLst/>
              <a:gdLst/>
              <a:ahLst/>
              <a:cxnLst/>
              <a:rect l="l" t="t" r="r" b="b"/>
              <a:pathLst>
                <a:path w="6576" h="10729" extrusionOk="0">
                  <a:moveTo>
                    <a:pt x="5049" y="6056"/>
                  </a:moveTo>
                  <a:cubicBezTo>
                    <a:pt x="5080" y="6056"/>
                    <a:pt x="5112" y="6065"/>
                    <a:pt x="5143" y="6085"/>
                  </a:cubicBezTo>
                  <a:cubicBezTo>
                    <a:pt x="5371" y="6310"/>
                    <a:pt x="4962" y="6563"/>
                    <a:pt x="4870" y="6771"/>
                  </a:cubicBezTo>
                  <a:cubicBezTo>
                    <a:pt x="5077" y="6889"/>
                    <a:pt x="5682" y="6860"/>
                    <a:pt x="5602" y="7197"/>
                  </a:cubicBezTo>
                  <a:cubicBezTo>
                    <a:pt x="5574" y="7272"/>
                    <a:pt x="5505" y="7300"/>
                    <a:pt x="5414" y="7300"/>
                  </a:cubicBezTo>
                  <a:cubicBezTo>
                    <a:pt x="5146" y="7300"/>
                    <a:pt x="4684" y="7056"/>
                    <a:pt x="4501" y="7039"/>
                  </a:cubicBezTo>
                  <a:cubicBezTo>
                    <a:pt x="4385" y="7004"/>
                    <a:pt x="4357" y="6852"/>
                    <a:pt x="4423" y="6762"/>
                  </a:cubicBezTo>
                  <a:cubicBezTo>
                    <a:pt x="4584" y="6616"/>
                    <a:pt x="4804" y="6056"/>
                    <a:pt x="5049" y="6056"/>
                  </a:cubicBezTo>
                  <a:close/>
                  <a:moveTo>
                    <a:pt x="2612" y="6280"/>
                  </a:moveTo>
                  <a:cubicBezTo>
                    <a:pt x="2791" y="6280"/>
                    <a:pt x="2983" y="6438"/>
                    <a:pt x="3042" y="6777"/>
                  </a:cubicBezTo>
                  <a:cubicBezTo>
                    <a:pt x="3095" y="7175"/>
                    <a:pt x="2901" y="7391"/>
                    <a:pt x="2690" y="7391"/>
                  </a:cubicBezTo>
                  <a:cubicBezTo>
                    <a:pt x="2511" y="7391"/>
                    <a:pt x="2320" y="7233"/>
                    <a:pt x="2261" y="6895"/>
                  </a:cubicBezTo>
                  <a:cubicBezTo>
                    <a:pt x="2208" y="6497"/>
                    <a:pt x="2402" y="6280"/>
                    <a:pt x="2612" y="6280"/>
                  </a:cubicBezTo>
                  <a:close/>
                  <a:moveTo>
                    <a:pt x="4339" y="7581"/>
                  </a:moveTo>
                  <a:cubicBezTo>
                    <a:pt x="4437" y="7581"/>
                    <a:pt x="4538" y="7649"/>
                    <a:pt x="4524" y="7777"/>
                  </a:cubicBezTo>
                  <a:cubicBezTo>
                    <a:pt x="4567" y="8088"/>
                    <a:pt x="4723" y="8460"/>
                    <a:pt x="4449" y="8719"/>
                  </a:cubicBezTo>
                  <a:cubicBezTo>
                    <a:pt x="4361" y="8801"/>
                    <a:pt x="4256" y="8836"/>
                    <a:pt x="4148" y="8836"/>
                  </a:cubicBezTo>
                  <a:cubicBezTo>
                    <a:pt x="3910" y="8836"/>
                    <a:pt x="3664" y="8662"/>
                    <a:pt x="3584" y="8434"/>
                  </a:cubicBezTo>
                  <a:cubicBezTo>
                    <a:pt x="3529" y="8226"/>
                    <a:pt x="3359" y="7731"/>
                    <a:pt x="3702" y="7716"/>
                  </a:cubicBezTo>
                  <a:cubicBezTo>
                    <a:pt x="3748" y="7719"/>
                    <a:pt x="3795" y="7748"/>
                    <a:pt x="3823" y="7785"/>
                  </a:cubicBezTo>
                  <a:cubicBezTo>
                    <a:pt x="3930" y="7987"/>
                    <a:pt x="3806" y="8307"/>
                    <a:pt x="4040" y="8448"/>
                  </a:cubicBezTo>
                  <a:cubicBezTo>
                    <a:pt x="4066" y="8463"/>
                    <a:pt x="4106" y="8468"/>
                    <a:pt x="4135" y="8477"/>
                  </a:cubicBezTo>
                  <a:cubicBezTo>
                    <a:pt x="4169" y="8474"/>
                    <a:pt x="4204" y="8463"/>
                    <a:pt x="4221" y="8425"/>
                  </a:cubicBezTo>
                  <a:cubicBezTo>
                    <a:pt x="4290" y="8200"/>
                    <a:pt x="4140" y="7970"/>
                    <a:pt x="4161" y="7739"/>
                  </a:cubicBezTo>
                  <a:cubicBezTo>
                    <a:pt x="4170" y="7631"/>
                    <a:pt x="4254" y="7581"/>
                    <a:pt x="4339" y="7581"/>
                  </a:cubicBezTo>
                  <a:close/>
                  <a:moveTo>
                    <a:pt x="3662" y="136"/>
                  </a:moveTo>
                  <a:cubicBezTo>
                    <a:pt x="3651" y="220"/>
                    <a:pt x="3645" y="306"/>
                    <a:pt x="3636" y="393"/>
                  </a:cubicBezTo>
                  <a:cubicBezTo>
                    <a:pt x="3663" y="392"/>
                    <a:pt x="3692" y="392"/>
                    <a:pt x="3722" y="392"/>
                  </a:cubicBezTo>
                  <a:cubicBezTo>
                    <a:pt x="4186" y="392"/>
                    <a:pt x="4937" y="488"/>
                    <a:pt x="4818" y="1067"/>
                  </a:cubicBezTo>
                  <a:cubicBezTo>
                    <a:pt x="4590" y="1439"/>
                    <a:pt x="3991" y="1511"/>
                    <a:pt x="3602" y="1644"/>
                  </a:cubicBezTo>
                  <a:cubicBezTo>
                    <a:pt x="3636" y="2629"/>
                    <a:pt x="3806" y="3615"/>
                    <a:pt x="4109" y="4554"/>
                  </a:cubicBezTo>
                  <a:cubicBezTo>
                    <a:pt x="4201" y="4840"/>
                    <a:pt x="4336" y="5145"/>
                    <a:pt x="4236" y="5448"/>
                  </a:cubicBezTo>
                  <a:cubicBezTo>
                    <a:pt x="4162" y="5698"/>
                    <a:pt x="3932" y="5833"/>
                    <a:pt x="3708" y="5833"/>
                  </a:cubicBezTo>
                  <a:cubicBezTo>
                    <a:pt x="3502" y="5833"/>
                    <a:pt x="3300" y="5719"/>
                    <a:pt x="3230" y="5477"/>
                  </a:cubicBezTo>
                  <a:cubicBezTo>
                    <a:pt x="2846" y="4272"/>
                    <a:pt x="2521" y="3047"/>
                    <a:pt x="2408" y="1785"/>
                  </a:cubicBezTo>
                  <a:cubicBezTo>
                    <a:pt x="2048" y="1779"/>
                    <a:pt x="1685" y="1765"/>
                    <a:pt x="1333" y="1687"/>
                  </a:cubicBezTo>
                  <a:cubicBezTo>
                    <a:pt x="1036" y="1620"/>
                    <a:pt x="895" y="1260"/>
                    <a:pt x="1085" y="986"/>
                  </a:cubicBezTo>
                  <a:cubicBezTo>
                    <a:pt x="1382" y="606"/>
                    <a:pt x="1939" y="592"/>
                    <a:pt x="2377" y="499"/>
                  </a:cubicBezTo>
                  <a:cubicBezTo>
                    <a:pt x="2379" y="407"/>
                    <a:pt x="2382" y="312"/>
                    <a:pt x="2391" y="220"/>
                  </a:cubicBezTo>
                  <a:lnTo>
                    <a:pt x="2391" y="220"/>
                  </a:lnTo>
                  <a:cubicBezTo>
                    <a:pt x="1771" y="292"/>
                    <a:pt x="1080" y="393"/>
                    <a:pt x="570" y="759"/>
                  </a:cubicBezTo>
                  <a:cubicBezTo>
                    <a:pt x="0" y="1100"/>
                    <a:pt x="16" y="1981"/>
                    <a:pt x="765" y="1981"/>
                  </a:cubicBezTo>
                  <a:cubicBezTo>
                    <a:pt x="775" y="1981"/>
                    <a:pt x="785" y="1981"/>
                    <a:pt x="794" y="1981"/>
                  </a:cubicBezTo>
                  <a:cubicBezTo>
                    <a:pt x="804" y="1979"/>
                    <a:pt x="813" y="1978"/>
                    <a:pt x="822" y="1978"/>
                  </a:cubicBezTo>
                  <a:cubicBezTo>
                    <a:pt x="911" y="1978"/>
                    <a:pt x="983" y="2053"/>
                    <a:pt x="996" y="2136"/>
                  </a:cubicBezTo>
                  <a:cubicBezTo>
                    <a:pt x="1045" y="3851"/>
                    <a:pt x="1270" y="5575"/>
                    <a:pt x="1676" y="7249"/>
                  </a:cubicBezTo>
                  <a:cubicBezTo>
                    <a:pt x="1982" y="8316"/>
                    <a:pt x="1976" y="9716"/>
                    <a:pt x="2953" y="10420"/>
                  </a:cubicBezTo>
                  <a:cubicBezTo>
                    <a:pt x="3305" y="10628"/>
                    <a:pt x="3735" y="10728"/>
                    <a:pt x="4170" y="10728"/>
                  </a:cubicBezTo>
                  <a:cubicBezTo>
                    <a:pt x="5356" y="10728"/>
                    <a:pt x="6576" y="9981"/>
                    <a:pt x="6316" y="8650"/>
                  </a:cubicBezTo>
                  <a:cubicBezTo>
                    <a:pt x="5968" y="6416"/>
                    <a:pt x="5342" y="4209"/>
                    <a:pt x="4982" y="1981"/>
                  </a:cubicBezTo>
                  <a:cubicBezTo>
                    <a:pt x="4988" y="1929"/>
                    <a:pt x="5017" y="1880"/>
                    <a:pt x="5074" y="1848"/>
                  </a:cubicBezTo>
                  <a:cubicBezTo>
                    <a:pt x="5435" y="1646"/>
                    <a:pt x="5919" y="1237"/>
                    <a:pt x="5769" y="764"/>
                  </a:cubicBezTo>
                  <a:cubicBezTo>
                    <a:pt x="5423" y="1"/>
                    <a:pt x="4345" y="200"/>
                    <a:pt x="3662" y="1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074300" y="1735500"/>
              <a:ext cx="111425" cy="137300"/>
            </a:xfrm>
            <a:custGeom>
              <a:avLst/>
              <a:gdLst/>
              <a:ahLst/>
              <a:cxnLst/>
              <a:rect l="l" t="t" r="r" b="b"/>
              <a:pathLst>
                <a:path w="4457" h="5492" extrusionOk="0">
                  <a:moveTo>
                    <a:pt x="3131" y="1"/>
                  </a:moveTo>
                  <a:cubicBezTo>
                    <a:pt x="2657" y="1"/>
                    <a:pt x="1570" y="317"/>
                    <a:pt x="1181" y="317"/>
                  </a:cubicBezTo>
                  <a:cubicBezTo>
                    <a:pt x="1167" y="317"/>
                    <a:pt x="1154" y="316"/>
                    <a:pt x="1142" y="315"/>
                  </a:cubicBezTo>
                  <a:cubicBezTo>
                    <a:pt x="1126" y="314"/>
                    <a:pt x="1110" y="314"/>
                    <a:pt x="1093" y="314"/>
                  </a:cubicBezTo>
                  <a:cubicBezTo>
                    <a:pt x="728" y="314"/>
                    <a:pt x="268" y="552"/>
                    <a:pt x="268" y="552"/>
                  </a:cubicBezTo>
                  <a:cubicBezTo>
                    <a:pt x="0" y="748"/>
                    <a:pt x="150" y="1157"/>
                    <a:pt x="352" y="2661"/>
                  </a:cubicBezTo>
                  <a:cubicBezTo>
                    <a:pt x="557" y="4166"/>
                    <a:pt x="1306" y="5388"/>
                    <a:pt x="2257" y="5480"/>
                  </a:cubicBezTo>
                  <a:cubicBezTo>
                    <a:pt x="2344" y="5488"/>
                    <a:pt x="2429" y="5492"/>
                    <a:pt x="2513" y="5492"/>
                  </a:cubicBezTo>
                  <a:cubicBezTo>
                    <a:pt x="3350" y="5492"/>
                    <a:pt x="4035" y="5106"/>
                    <a:pt x="4234" y="4451"/>
                  </a:cubicBezTo>
                  <a:cubicBezTo>
                    <a:pt x="4456" y="3736"/>
                    <a:pt x="4390" y="2396"/>
                    <a:pt x="3969" y="1223"/>
                  </a:cubicBezTo>
                  <a:cubicBezTo>
                    <a:pt x="3551" y="53"/>
                    <a:pt x="3643" y="47"/>
                    <a:pt x="3208" y="4"/>
                  </a:cubicBezTo>
                  <a:cubicBezTo>
                    <a:pt x="3185" y="2"/>
                    <a:pt x="3159" y="1"/>
                    <a:pt x="3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3143750" y="1764900"/>
              <a:ext cx="33175" cy="31125"/>
            </a:xfrm>
            <a:custGeom>
              <a:avLst/>
              <a:gdLst/>
              <a:ahLst/>
              <a:cxnLst/>
              <a:rect l="l" t="t" r="r" b="b"/>
              <a:pathLst>
                <a:path w="1327" h="1245" extrusionOk="0">
                  <a:moveTo>
                    <a:pt x="693" y="1"/>
                  </a:moveTo>
                  <a:cubicBezTo>
                    <a:pt x="448" y="1"/>
                    <a:pt x="228" y="561"/>
                    <a:pt x="67" y="707"/>
                  </a:cubicBezTo>
                  <a:cubicBezTo>
                    <a:pt x="1" y="797"/>
                    <a:pt x="29" y="949"/>
                    <a:pt x="145" y="984"/>
                  </a:cubicBezTo>
                  <a:cubicBezTo>
                    <a:pt x="328" y="1001"/>
                    <a:pt x="790" y="1245"/>
                    <a:pt x="1058" y="1245"/>
                  </a:cubicBezTo>
                  <a:cubicBezTo>
                    <a:pt x="1149" y="1245"/>
                    <a:pt x="1218" y="1217"/>
                    <a:pt x="1246" y="1142"/>
                  </a:cubicBezTo>
                  <a:cubicBezTo>
                    <a:pt x="1326" y="805"/>
                    <a:pt x="721" y="834"/>
                    <a:pt x="514" y="716"/>
                  </a:cubicBezTo>
                  <a:cubicBezTo>
                    <a:pt x="606" y="508"/>
                    <a:pt x="1015" y="255"/>
                    <a:pt x="787" y="30"/>
                  </a:cubicBezTo>
                  <a:cubicBezTo>
                    <a:pt x="756" y="10"/>
                    <a:pt x="724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3118825" y="1803025"/>
              <a:ext cx="34100" cy="31400"/>
            </a:xfrm>
            <a:custGeom>
              <a:avLst/>
              <a:gdLst/>
              <a:ahLst/>
              <a:cxnLst/>
              <a:rect l="l" t="t" r="r" b="b"/>
              <a:pathLst>
                <a:path w="1364" h="1256" extrusionOk="0">
                  <a:moveTo>
                    <a:pt x="980" y="1"/>
                  </a:moveTo>
                  <a:cubicBezTo>
                    <a:pt x="895" y="1"/>
                    <a:pt x="811" y="51"/>
                    <a:pt x="802" y="159"/>
                  </a:cubicBezTo>
                  <a:cubicBezTo>
                    <a:pt x="781" y="390"/>
                    <a:pt x="931" y="620"/>
                    <a:pt x="862" y="845"/>
                  </a:cubicBezTo>
                  <a:cubicBezTo>
                    <a:pt x="845" y="883"/>
                    <a:pt x="810" y="894"/>
                    <a:pt x="776" y="897"/>
                  </a:cubicBezTo>
                  <a:cubicBezTo>
                    <a:pt x="747" y="888"/>
                    <a:pt x="707" y="883"/>
                    <a:pt x="681" y="868"/>
                  </a:cubicBezTo>
                  <a:cubicBezTo>
                    <a:pt x="447" y="727"/>
                    <a:pt x="571" y="407"/>
                    <a:pt x="464" y="205"/>
                  </a:cubicBezTo>
                  <a:cubicBezTo>
                    <a:pt x="436" y="168"/>
                    <a:pt x="389" y="139"/>
                    <a:pt x="343" y="136"/>
                  </a:cubicBezTo>
                  <a:cubicBezTo>
                    <a:pt x="0" y="151"/>
                    <a:pt x="170" y="646"/>
                    <a:pt x="225" y="854"/>
                  </a:cubicBezTo>
                  <a:cubicBezTo>
                    <a:pt x="305" y="1082"/>
                    <a:pt x="551" y="1256"/>
                    <a:pt x="789" y="1256"/>
                  </a:cubicBezTo>
                  <a:cubicBezTo>
                    <a:pt x="897" y="1256"/>
                    <a:pt x="1002" y="1221"/>
                    <a:pt x="1090" y="1139"/>
                  </a:cubicBezTo>
                  <a:cubicBezTo>
                    <a:pt x="1364" y="880"/>
                    <a:pt x="1208" y="508"/>
                    <a:pt x="1165" y="197"/>
                  </a:cubicBezTo>
                  <a:cubicBezTo>
                    <a:pt x="1179" y="69"/>
                    <a:pt x="1078" y="1"/>
                    <a:pt x="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090050" y="1770500"/>
              <a:ext cx="22200" cy="27825"/>
            </a:xfrm>
            <a:custGeom>
              <a:avLst/>
              <a:gdLst/>
              <a:ahLst/>
              <a:cxnLst/>
              <a:rect l="l" t="t" r="r" b="b"/>
              <a:pathLst>
                <a:path w="888" h="1113" extrusionOk="0">
                  <a:moveTo>
                    <a:pt x="404" y="1"/>
                  </a:moveTo>
                  <a:cubicBezTo>
                    <a:pt x="194" y="1"/>
                    <a:pt x="0" y="218"/>
                    <a:pt x="53" y="616"/>
                  </a:cubicBezTo>
                  <a:cubicBezTo>
                    <a:pt x="112" y="954"/>
                    <a:pt x="303" y="1112"/>
                    <a:pt x="482" y="1112"/>
                  </a:cubicBezTo>
                  <a:cubicBezTo>
                    <a:pt x="693" y="1112"/>
                    <a:pt x="887" y="896"/>
                    <a:pt x="834" y="498"/>
                  </a:cubicBezTo>
                  <a:cubicBezTo>
                    <a:pt x="775" y="159"/>
                    <a:pt x="583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3020050" y="1424100"/>
              <a:ext cx="542650" cy="466525"/>
            </a:xfrm>
            <a:custGeom>
              <a:avLst/>
              <a:gdLst/>
              <a:ahLst/>
              <a:cxnLst/>
              <a:rect l="l" t="t" r="r" b="b"/>
              <a:pathLst>
                <a:path w="21706" h="18661" extrusionOk="0">
                  <a:moveTo>
                    <a:pt x="15767" y="3934"/>
                  </a:moveTo>
                  <a:cubicBezTo>
                    <a:pt x="16580" y="3934"/>
                    <a:pt x="16469" y="4281"/>
                    <a:pt x="15088" y="4595"/>
                  </a:cubicBezTo>
                  <a:cubicBezTo>
                    <a:pt x="15042" y="4399"/>
                    <a:pt x="14984" y="4206"/>
                    <a:pt x="14926" y="4015"/>
                  </a:cubicBezTo>
                  <a:cubicBezTo>
                    <a:pt x="15268" y="3959"/>
                    <a:pt x="15550" y="3934"/>
                    <a:pt x="15767" y="3934"/>
                  </a:cubicBezTo>
                  <a:close/>
                  <a:moveTo>
                    <a:pt x="13820" y="4281"/>
                  </a:moveTo>
                  <a:cubicBezTo>
                    <a:pt x="13877" y="4448"/>
                    <a:pt x="13924" y="4609"/>
                    <a:pt x="13967" y="4771"/>
                  </a:cubicBezTo>
                  <a:cubicBezTo>
                    <a:pt x="13710" y="4807"/>
                    <a:pt x="13499" y="4824"/>
                    <a:pt x="13338" y="4824"/>
                  </a:cubicBezTo>
                  <a:cubicBezTo>
                    <a:pt x="12729" y="4824"/>
                    <a:pt x="12820" y="4586"/>
                    <a:pt x="13820" y="4281"/>
                  </a:cubicBezTo>
                  <a:close/>
                  <a:moveTo>
                    <a:pt x="6844" y="4218"/>
                  </a:moveTo>
                  <a:cubicBezTo>
                    <a:pt x="7406" y="4218"/>
                    <a:pt x="8026" y="4650"/>
                    <a:pt x="7917" y="5269"/>
                  </a:cubicBezTo>
                  <a:cubicBezTo>
                    <a:pt x="7865" y="5523"/>
                    <a:pt x="7623" y="5736"/>
                    <a:pt x="7355" y="5736"/>
                  </a:cubicBezTo>
                  <a:cubicBezTo>
                    <a:pt x="6689" y="5733"/>
                    <a:pt x="6689" y="4667"/>
                    <a:pt x="6741" y="4223"/>
                  </a:cubicBezTo>
                  <a:cubicBezTo>
                    <a:pt x="6775" y="4220"/>
                    <a:pt x="6810" y="4218"/>
                    <a:pt x="6844" y="4218"/>
                  </a:cubicBezTo>
                  <a:close/>
                  <a:moveTo>
                    <a:pt x="10344" y="358"/>
                  </a:moveTo>
                  <a:cubicBezTo>
                    <a:pt x="11691" y="358"/>
                    <a:pt x="13022" y="959"/>
                    <a:pt x="13768" y="2200"/>
                  </a:cubicBezTo>
                  <a:cubicBezTo>
                    <a:pt x="14125" y="2779"/>
                    <a:pt x="14367" y="3430"/>
                    <a:pt x="14569" y="4079"/>
                  </a:cubicBezTo>
                  <a:cubicBezTo>
                    <a:pt x="14627" y="4275"/>
                    <a:pt x="14684" y="4468"/>
                    <a:pt x="14733" y="4664"/>
                  </a:cubicBezTo>
                  <a:cubicBezTo>
                    <a:pt x="14601" y="4687"/>
                    <a:pt x="14465" y="4707"/>
                    <a:pt x="14330" y="4727"/>
                  </a:cubicBezTo>
                  <a:cubicBezTo>
                    <a:pt x="14039" y="3664"/>
                    <a:pt x="13604" y="2603"/>
                    <a:pt x="12797" y="1819"/>
                  </a:cubicBezTo>
                  <a:cubicBezTo>
                    <a:pt x="12109" y="1106"/>
                    <a:pt x="11211" y="787"/>
                    <a:pt x="10307" y="787"/>
                  </a:cubicBezTo>
                  <a:cubicBezTo>
                    <a:pt x="8539" y="787"/>
                    <a:pt x="6744" y="2003"/>
                    <a:pt x="6421" y="3871"/>
                  </a:cubicBezTo>
                  <a:cubicBezTo>
                    <a:pt x="6315" y="4465"/>
                    <a:pt x="6286" y="5171"/>
                    <a:pt x="6629" y="5681"/>
                  </a:cubicBezTo>
                  <a:cubicBezTo>
                    <a:pt x="6807" y="5953"/>
                    <a:pt x="7085" y="6090"/>
                    <a:pt x="7366" y="6090"/>
                  </a:cubicBezTo>
                  <a:cubicBezTo>
                    <a:pt x="7605" y="6090"/>
                    <a:pt x="7846" y="5992"/>
                    <a:pt x="8032" y="5794"/>
                  </a:cubicBezTo>
                  <a:cubicBezTo>
                    <a:pt x="8756" y="4984"/>
                    <a:pt x="7841" y="3842"/>
                    <a:pt x="6922" y="3842"/>
                  </a:cubicBezTo>
                  <a:cubicBezTo>
                    <a:pt x="6882" y="3842"/>
                    <a:pt x="6842" y="3844"/>
                    <a:pt x="6802" y="3848"/>
                  </a:cubicBezTo>
                  <a:cubicBezTo>
                    <a:pt x="6834" y="3701"/>
                    <a:pt x="6877" y="3554"/>
                    <a:pt x="6934" y="3413"/>
                  </a:cubicBezTo>
                  <a:cubicBezTo>
                    <a:pt x="7701" y="3448"/>
                    <a:pt x="8436" y="3964"/>
                    <a:pt x="8652" y="4713"/>
                  </a:cubicBezTo>
                  <a:cubicBezTo>
                    <a:pt x="8928" y="5744"/>
                    <a:pt x="8177" y="6478"/>
                    <a:pt x="7385" y="6478"/>
                  </a:cubicBezTo>
                  <a:cubicBezTo>
                    <a:pt x="6944" y="6478"/>
                    <a:pt x="6490" y="6250"/>
                    <a:pt x="6194" y="5719"/>
                  </a:cubicBezTo>
                  <a:cubicBezTo>
                    <a:pt x="5554" y="4500"/>
                    <a:pt x="6125" y="3007"/>
                    <a:pt x="6923" y="1984"/>
                  </a:cubicBezTo>
                  <a:cubicBezTo>
                    <a:pt x="7742" y="912"/>
                    <a:pt x="9050" y="358"/>
                    <a:pt x="10344" y="358"/>
                  </a:cubicBezTo>
                  <a:close/>
                  <a:moveTo>
                    <a:pt x="4208" y="8333"/>
                  </a:moveTo>
                  <a:cubicBezTo>
                    <a:pt x="4496" y="8341"/>
                    <a:pt x="4828" y="8330"/>
                    <a:pt x="5061" y="8503"/>
                  </a:cubicBezTo>
                  <a:cubicBezTo>
                    <a:pt x="5073" y="8518"/>
                    <a:pt x="5075" y="8518"/>
                    <a:pt x="5072" y="8518"/>
                  </a:cubicBezTo>
                  <a:lnTo>
                    <a:pt x="5072" y="8518"/>
                  </a:lnTo>
                  <a:cubicBezTo>
                    <a:pt x="5071" y="8518"/>
                    <a:pt x="5068" y="8518"/>
                    <a:pt x="5064" y="8520"/>
                  </a:cubicBezTo>
                  <a:cubicBezTo>
                    <a:pt x="4810" y="8684"/>
                    <a:pt x="4482" y="8756"/>
                    <a:pt x="4194" y="8849"/>
                  </a:cubicBezTo>
                  <a:cubicBezTo>
                    <a:pt x="4194" y="8679"/>
                    <a:pt x="4196" y="8506"/>
                    <a:pt x="4208" y="8333"/>
                  </a:cubicBezTo>
                  <a:close/>
                  <a:moveTo>
                    <a:pt x="5684" y="3675"/>
                  </a:moveTo>
                  <a:lnTo>
                    <a:pt x="5684" y="3675"/>
                  </a:lnTo>
                  <a:cubicBezTo>
                    <a:pt x="5637" y="3860"/>
                    <a:pt x="5603" y="4050"/>
                    <a:pt x="5580" y="4246"/>
                  </a:cubicBezTo>
                  <a:cubicBezTo>
                    <a:pt x="4041" y="5229"/>
                    <a:pt x="3859" y="7261"/>
                    <a:pt x="3830" y="8924"/>
                  </a:cubicBezTo>
                  <a:cubicBezTo>
                    <a:pt x="3666" y="8952"/>
                    <a:pt x="3502" y="8976"/>
                    <a:pt x="3335" y="8987"/>
                  </a:cubicBezTo>
                  <a:cubicBezTo>
                    <a:pt x="3219" y="7013"/>
                    <a:pt x="3790" y="4624"/>
                    <a:pt x="5684" y="3675"/>
                  </a:cubicBezTo>
                  <a:close/>
                  <a:moveTo>
                    <a:pt x="2963" y="8448"/>
                  </a:moveTo>
                  <a:lnTo>
                    <a:pt x="2963" y="8448"/>
                  </a:lnTo>
                  <a:cubicBezTo>
                    <a:pt x="2960" y="8633"/>
                    <a:pt x="2963" y="8814"/>
                    <a:pt x="2974" y="8996"/>
                  </a:cubicBezTo>
                  <a:cubicBezTo>
                    <a:pt x="2946" y="8996"/>
                    <a:pt x="2917" y="8997"/>
                    <a:pt x="2888" y="8997"/>
                  </a:cubicBezTo>
                  <a:cubicBezTo>
                    <a:pt x="2586" y="8997"/>
                    <a:pt x="2289" y="8957"/>
                    <a:pt x="1989" y="8915"/>
                  </a:cubicBezTo>
                  <a:cubicBezTo>
                    <a:pt x="1801" y="8612"/>
                    <a:pt x="2758" y="8486"/>
                    <a:pt x="2963" y="8448"/>
                  </a:cubicBezTo>
                  <a:close/>
                  <a:moveTo>
                    <a:pt x="14826" y="5018"/>
                  </a:moveTo>
                  <a:cubicBezTo>
                    <a:pt x="14999" y="5759"/>
                    <a:pt x="15120" y="6508"/>
                    <a:pt x="15218" y="7258"/>
                  </a:cubicBezTo>
                  <a:cubicBezTo>
                    <a:pt x="15344" y="8650"/>
                    <a:pt x="15592" y="10177"/>
                    <a:pt x="15316" y="11529"/>
                  </a:cubicBezTo>
                  <a:cubicBezTo>
                    <a:pt x="15308" y="11530"/>
                    <a:pt x="15300" y="11530"/>
                    <a:pt x="15293" y="11530"/>
                  </a:cubicBezTo>
                  <a:cubicBezTo>
                    <a:pt x="14974" y="11530"/>
                    <a:pt x="15059" y="11051"/>
                    <a:pt x="15050" y="10835"/>
                  </a:cubicBezTo>
                  <a:cubicBezTo>
                    <a:pt x="15036" y="8903"/>
                    <a:pt x="14875" y="6964"/>
                    <a:pt x="14425" y="5082"/>
                  </a:cubicBezTo>
                  <a:cubicBezTo>
                    <a:pt x="14558" y="5062"/>
                    <a:pt x="14690" y="5041"/>
                    <a:pt x="14826" y="5018"/>
                  </a:cubicBezTo>
                  <a:close/>
                  <a:moveTo>
                    <a:pt x="3836" y="9293"/>
                  </a:moveTo>
                  <a:cubicBezTo>
                    <a:pt x="3862" y="9961"/>
                    <a:pt x="3946" y="10624"/>
                    <a:pt x="4093" y="11278"/>
                  </a:cubicBezTo>
                  <a:cubicBezTo>
                    <a:pt x="4119" y="11685"/>
                    <a:pt x="4672" y="12754"/>
                    <a:pt x="4436" y="12996"/>
                  </a:cubicBezTo>
                  <a:cubicBezTo>
                    <a:pt x="4407" y="13032"/>
                    <a:pt x="4377" y="13049"/>
                    <a:pt x="4347" y="13049"/>
                  </a:cubicBezTo>
                  <a:cubicBezTo>
                    <a:pt x="3918" y="13049"/>
                    <a:pt x="3369" y="9657"/>
                    <a:pt x="3361" y="9347"/>
                  </a:cubicBezTo>
                  <a:cubicBezTo>
                    <a:pt x="3519" y="9336"/>
                    <a:pt x="3680" y="9319"/>
                    <a:pt x="3836" y="9293"/>
                  </a:cubicBezTo>
                  <a:close/>
                  <a:moveTo>
                    <a:pt x="15812" y="3316"/>
                  </a:moveTo>
                  <a:cubicBezTo>
                    <a:pt x="16953" y="3316"/>
                    <a:pt x="17943" y="3657"/>
                    <a:pt x="16731" y="5059"/>
                  </a:cubicBezTo>
                  <a:cubicBezTo>
                    <a:pt x="16644" y="5145"/>
                    <a:pt x="16664" y="5263"/>
                    <a:pt x="16731" y="5333"/>
                  </a:cubicBezTo>
                  <a:cubicBezTo>
                    <a:pt x="17045" y="6794"/>
                    <a:pt x="17261" y="8344"/>
                    <a:pt x="17624" y="9759"/>
                  </a:cubicBezTo>
                  <a:cubicBezTo>
                    <a:pt x="19619" y="10494"/>
                    <a:pt x="21705" y="12509"/>
                    <a:pt x="20996" y="14812"/>
                  </a:cubicBezTo>
                  <a:cubicBezTo>
                    <a:pt x="20322" y="16707"/>
                    <a:pt x="17871" y="17844"/>
                    <a:pt x="15640" y="17844"/>
                  </a:cubicBezTo>
                  <a:cubicBezTo>
                    <a:pt x="13526" y="17844"/>
                    <a:pt x="11610" y="16822"/>
                    <a:pt x="11595" y="14454"/>
                  </a:cubicBezTo>
                  <a:cubicBezTo>
                    <a:pt x="11641" y="12809"/>
                    <a:pt x="12765" y="11471"/>
                    <a:pt x="13935" y="10463"/>
                  </a:cubicBezTo>
                  <a:cubicBezTo>
                    <a:pt x="13808" y="8981"/>
                    <a:pt x="13422" y="7474"/>
                    <a:pt x="13212" y="5984"/>
                  </a:cubicBezTo>
                  <a:cubicBezTo>
                    <a:pt x="13200" y="5912"/>
                    <a:pt x="13154" y="5866"/>
                    <a:pt x="13099" y="5851"/>
                  </a:cubicBezTo>
                  <a:cubicBezTo>
                    <a:pt x="12678" y="5701"/>
                    <a:pt x="12111" y="5491"/>
                    <a:pt x="12065" y="4961"/>
                  </a:cubicBezTo>
                  <a:cubicBezTo>
                    <a:pt x="12053" y="4180"/>
                    <a:pt x="13004" y="3920"/>
                    <a:pt x="13592" y="3675"/>
                  </a:cubicBezTo>
                  <a:cubicBezTo>
                    <a:pt x="13632" y="3762"/>
                    <a:pt x="13667" y="3851"/>
                    <a:pt x="13702" y="3943"/>
                  </a:cubicBezTo>
                  <a:cubicBezTo>
                    <a:pt x="13419" y="4030"/>
                    <a:pt x="13119" y="4125"/>
                    <a:pt x="12880" y="4281"/>
                  </a:cubicBezTo>
                  <a:cubicBezTo>
                    <a:pt x="12405" y="4557"/>
                    <a:pt x="12601" y="5162"/>
                    <a:pt x="13134" y="5186"/>
                  </a:cubicBezTo>
                  <a:cubicBezTo>
                    <a:pt x="13195" y="5196"/>
                    <a:pt x="13258" y="5200"/>
                    <a:pt x="13322" y="5200"/>
                  </a:cubicBezTo>
                  <a:cubicBezTo>
                    <a:pt x="13566" y="5200"/>
                    <a:pt x="13822" y="5140"/>
                    <a:pt x="14062" y="5131"/>
                  </a:cubicBezTo>
                  <a:cubicBezTo>
                    <a:pt x="14511" y="7056"/>
                    <a:pt x="14696" y="9036"/>
                    <a:pt x="14690" y="11007"/>
                  </a:cubicBezTo>
                  <a:cubicBezTo>
                    <a:pt x="14595" y="11517"/>
                    <a:pt x="14957" y="11909"/>
                    <a:pt x="15288" y="11909"/>
                  </a:cubicBezTo>
                  <a:cubicBezTo>
                    <a:pt x="15482" y="11909"/>
                    <a:pt x="15665" y="11776"/>
                    <a:pt x="15742" y="11457"/>
                  </a:cubicBezTo>
                  <a:cubicBezTo>
                    <a:pt x="15892" y="9281"/>
                    <a:pt x="15653" y="7076"/>
                    <a:pt x="15177" y="4946"/>
                  </a:cubicBezTo>
                  <a:cubicBezTo>
                    <a:pt x="15670" y="4788"/>
                    <a:pt x="16693" y="4684"/>
                    <a:pt x="16650" y="3995"/>
                  </a:cubicBezTo>
                  <a:cubicBezTo>
                    <a:pt x="16560" y="3651"/>
                    <a:pt x="16223" y="3561"/>
                    <a:pt x="15846" y="3561"/>
                  </a:cubicBezTo>
                  <a:cubicBezTo>
                    <a:pt x="15478" y="3561"/>
                    <a:pt x="15070" y="3647"/>
                    <a:pt x="14814" y="3664"/>
                  </a:cubicBezTo>
                  <a:cubicBezTo>
                    <a:pt x="14785" y="3577"/>
                    <a:pt x="14756" y="3488"/>
                    <a:pt x="14725" y="3399"/>
                  </a:cubicBezTo>
                  <a:cubicBezTo>
                    <a:pt x="15056" y="3351"/>
                    <a:pt x="15442" y="3316"/>
                    <a:pt x="15812" y="3316"/>
                  </a:cubicBezTo>
                  <a:close/>
                  <a:moveTo>
                    <a:pt x="4257" y="7713"/>
                  </a:moveTo>
                  <a:cubicBezTo>
                    <a:pt x="4597" y="7713"/>
                    <a:pt x="4934" y="7728"/>
                    <a:pt x="5277" y="7756"/>
                  </a:cubicBezTo>
                  <a:cubicBezTo>
                    <a:pt x="6545" y="7800"/>
                    <a:pt x="6787" y="8823"/>
                    <a:pt x="5669" y="9422"/>
                  </a:cubicBezTo>
                  <a:cubicBezTo>
                    <a:pt x="5612" y="9454"/>
                    <a:pt x="5583" y="9506"/>
                    <a:pt x="5577" y="9555"/>
                  </a:cubicBezTo>
                  <a:cubicBezTo>
                    <a:pt x="5833" y="11108"/>
                    <a:pt x="6223" y="12656"/>
                    <a:pt x="6519" y="14207"/>
                  </a:cubicBezTo>
                  <a:cubicBezTo>
                    <a:pt x="6698" y="15351"/>
                    <a:pt x="7439" y="16904"/>
                    <a:pt x="6367" y="17806"/>
                  </a:cubicBezTo>
                  <a:cubicBezTo>
                    <a:pt x="5914" y="18131"/>
                    <a:pt x="5342" y="18300"/>
                    <a:pt x="4786" y="18300"/>
                  </a:cubicBezTo>
                  <a:cubicBezTo>
                    <a:pt x="3830" y="18300"/>
                    <a:pt x="2919" y="17800"/>
                    <a:pt x="2729" y="16726"/>
                  </a:cubicBezTo>
                  <a:cubicBezTo>
                    <a:pt x="2107" y="14437"/>
                    <a:pt x="1654" y="12077"/>
                    <a:pt x="1591" y="9713"/>
                  </a:cubicBezTo>
                  <a:cubicBezTo>
                    <a:pt x="1578" y="9632"/>
                    <a:pt x="1505" y="9555"/>
                    <a:pt x="1416" y="9555"/>
                  </a:cubicBezTo>
                  <a:cubicBezTo>
                    <a:pt x="1407" y="9555"/>
                    <a:pt x="1398" y="9556"/>
                    <a:pt x="1389" y="9558"/>
                  </a:cubicBezTo>
                  <a:cubicBezTo>
                    <a:pt x="1379" y="9558"/>
                    <a:pt x="1370" y="9558"/>
                    <a:pt x="1360" y="9558"/>
                  </a:cubicBezTo>
                  <a:cubicBezTo>
                    <a:pt x="611" y="9558"/>
                    <a:pt x="601" y="8680"/>
                    <a:pt x="1167" y="8339"/>
                  </a:cubicBezTo>
                  <a:cubicBezTo>
                    <a:pt x="1677" y="7970"/>
                    <a:pt x="2366" y="7872"/>
                    <a:pt x="2986" y="7797"/>
                  </a:cubicBezTo>
                  <a:lnTo>
                    <a:pt x="2986" y="7797"/>
                  </a:lnTo>
                  <a:cubicBezTo>
                    <a:pt x="2980" y="7892"/>
                    <a:pt x="2974" y="7984"/>
                    <a:pt x="2971" y="8079"/>
                  </a:cubicBezTo>
                  <a:cubicBezTo>
                    <a:pt x="2536" y="8169"/>
                    <a:pt x="1977" y="8183"/>
                    <a:pt x="1683" y="8563"/>
                  </a:cubicBezTo>
                  <a:cubicBezTo>
                    <a:pt x="1490" y="8837"/>
                    <a:pt x="1631" y="9197"/>
                    <a:pt x="1931" y="9264"/>
                  </a:cubicBezTo>
                  <a:cubicBezTo>
                    <a:pt x="2280" y="9347"/>
                    <a:pt x="2643" y="9356"/>
                    <a:pt x="3003" y="9362"/>
                  </a:cubicBezTo>
                  <a:cubicBezTo>
                    <a:pt x="3116" y="10624"/>
                    <a:pt x="3444" y="11849"/>
                    <a:pt x="3825" y="13054"/>
                  </a:cubicBezTo>
                  <a:cubicBezTo>
                    <a:pt x="3896" y="13296"/>
                    <a:pt x="4098" y="13410"/>
                    <a:pt x="4304" y="13410"/>
                  </a:cubicBezTo>
                  <a:cubicBezTo>
                    <a:pt x="4528" y="13410"/>
                    <a:pt x="4757" y="13275"/>
                    <a:pt x="4830" y="13025"/>
                  </a:cubicBezTo>
                  <a:cubicBezTo>
                    <a:pt x="4934" y="12722"/>
                    <a:pt x="4799" y="12417"/>
                    <a:pt x="4704" y="12131"/>
                  </a:cubicBezTo>
                  <a:cubicBezTo>
                    <a:pt x="4401" y="11192"/>
                    <a:pt x="4234" y="10206"/>
                    <a:pt x="4196" y="9221"/>
                  </a:cubicBezTo>
                  <a:cubicBezTo>
                    <a:pt x="4585" y="9088"/>
                    <a:pt x="5188" y="9016"/>
                    <a:pt x="5416" y="8644"/>
                  </a:cubicBezTo>
                  <a:cubicBezTo>
                    <a:pt x="5532" y="8065"/>
                    <a:pt x="4784" y="7969"/>
                    <a:pt x="4320" y="7969"/>
                  </a:cubicBezTo>
                  <a:cubicBezTo>
                    <a:pt x="4290" y="7969"/>
                    <a:pt x="4261" y="7969"/>
                    <a:pt x="4234" y="7970"/>
                  </a:cubicBezTo>
                  <a:cubicBezTo>
                    <a:pt x="4240" y="7883"/>
                    <a:pt x="4248" y="7797"/>
                    <a:pt x="4257" y="7713"/>
                  </a:cubicBezTo>
                  <a:close/>
                  <a:moveTo>
                    <a:pt x="10347" y="0"/>
                  </a:moveTo>
                  <a:cubicBezTo>
                    <a:pt x="8463" y="0"/>
                    <a:pt x="6551" y="1109"/>
                    <a:pt x="5822" y="3226"/>
                  </a:cubicBezTo>
                  <a:cubicBezTo>
                    <a:pt x="4124" y="3848"/>
                    <a:pt x="3234" y="5725"/>
                    <a:pt x="3026" y="7434"/>
                  </a:cubicBezTo>
                  <a:cubicBezTo>
                    <a:pt x="1980" y="7506"/>
                    <a:pt x="0" y="7970"/>
                    <a:pt x="478" y="9399"/>
                  </a:cubicBezTo>
                  <a:cubicBezTo>
                    <a:pt x="631" y="9702"/>
                    <a:pt x="928" y="9904"/>
                    <a:pt x="1260" y="9930"/>
                  </a:cubicBezTo>
                  <a:cubicBezTo>
                    <a:pt x="1251" y="11489"/>
                    <a:pt x="1505" y="13028"/>
                    <a:pt x="1833" y="14550"/>
                  </a:cubicBezTo>
                  <a:cubicBezTo>
                    <a:pt x="2167" y="15751"/>
                    <a:pt x="2190" y="17221"/>
                    <a:pt x="3118" y="18144"/>
                  </a:cubicBezTo>
                  <a:cubicBezTo>
                    <a:pt x="3553" y="18505"/>
                    <a:pt x="4137" y="18661"/>
                    <a:pt x="4726" y="18661"/>
                  </a:cubicBezTo>
                  <a:cubicBezTo>
                    <a:pt x="5241" y="18661"/>
                    <a:pt x="5760" y="18541"/>
                    <a:pt x="6185" y="18334"/>
                  </a:cubicBezTo>
                  <a:cubicBezTo>
                    <a:pt x="7485" y="17786"/>
                    <a:pt x="7396" y="16253"/>
                    <a:pt x="7073" y="15106"/>
                  </a:cubicBezTo>
                  <a:cubicBezTo>
                    <a:pt x="6695" y="13299"/>
                    <a:pt x="6318" y="11489"/>
                    <a:pt x="5943" y="9682"/>
                  </a:cubicBezTo>
                  <a:cubicBezTo>
                    <a:pt x="7093" y="9036"/>
                    <a:pt x="6995" y="7664"/>
                    <a:pt x="5626" y="7436"/>
                  </a:cubicBezTo>
                  <a:cubicBezTo>
                    <a:pt x="5196" y="7353"/>
                    <a:pt x="4738" y="7347"/>
                    <a:pt x="4300" y="7347"/>
                  </a:cubicBezTo>
                  <a:cubicBezTo>
                    <a:pt x="4441" y="6370"/>
                    <a:pt x="4776" y="5318"/>
                    <a:pt x="5554" y="4696"/>
                  </a:cubicBezTo>
                  <a:lnTo>
                    <a:pt x="5554" y="4696"/>
                  </a:lnTo>
                  <a:cubicBezTo>
                    <a:pt x="5532" y="5740"/>
                    <a:pt x="6337" y="6864"/>
                    <a:pt x="7431" y="6864"/>
                  </a:cubicBezTo>
                  <a:cubicBezTo>
                    <a:pt x="7490" y="6864"/>
                    <a:pt x="7551" y="6861"/>
                    <a:pt x="7612" y="6854"/>
                  </a:cubicBezTo>
                  <a:cubicBezTo>
                    <a:pt x="9935" y="6341"/>
                    <a:pt x="9243" y="3237"/>
                    <a:pt x="7090" y="3059"/>
                  </a:cubicBezTo>
                  <a:cubicBezTo>
                    <a:pt x="7191" y="2863"/>
                    <a:pt x="7312" y="2675"/>
                    <a:pt x="7453" y="2502"/>
                  </a:cubicBezTo>
                  <a:lnTo>
                    <a:pt x="7456" y="2497"/>
                  </a:lnTo>
                  <a:cubicBezTo>
                    <a:pt x="8165" y="1584"/>
                    <a:pt x="9169" y="1155"/>
                    <a:pt x="10168" y="1155"/>
                  </a:cubicBezTo>
                  <a:cubicBezTo>
                    <a:pt x="11508" y="1155"/>
                    <a:pt x="12838" y="1927"/>
                    <a:pt x="13434" y="3338"/>
                  </a:cubicBezTo>
                  <a:cubicBezTo>
                    <a:pt x="12733" y="3615"/>
                    <a:pt x="11773" y="3952"/>
                    <a:pt x="11696" y="4828"/>
                  </a:cubicBezTo>
                  <a:cubicBezTo>
                    <a:pt x="11658" y="5517"/>
                    <a:pt x="12266" y="5967"/>
                    <a:pt x="12866" y="6140"/>
                  </a:cubicBezTo>
                  <a:cubicBezTo>
                    <a:pt x="13105" y="7534"/>
                    <a:pt x="13344" y="8929"/>
                    <a:pt x="13586" y="10321"/>
                  </a:cubicBezTo>
                  <a:cubicBezTo>
                    <a:pt x="11367" y="11861"/>
                    <a:pt x="10076" y="15665"/>
                    <a:pt x="12727" y="17417"/>
                  </a:cubicBezTo>
                  <a:cubicBezTo>
                    <a:pt x="13581" y="17943"/>
                    <a:pt x="14652" y="18197"/>
                    <a:pt x="15749" y="18197"/>
                  </a:cubicBezTo>
                  <a:cubicBezTo>
                    <a:pt x="18378" y="18197"/>
                    <a:pt x="21162" y="16743"/>
                    <a:pt x="21489" y="14106"/>
                  </a:cubicBezTo>
                  <a:cubicBezTo>
                    <a:pt x="21607" y="11941"/>
                    <a:pt x="19777" y="10247"/>
                    <a:pt x="17915" y="9491"/>
                  </a:cubicBezTo>
                  <a:cubicBezTo>
                    <a:pt x="17624" y="8073"/>
                    <a:pt x="17382" y="6641"/>
                    <a:pt x="17068" y="5232"/>
                  </a:cubicBezTo>
                  <a:cubicBezTo>
                    <a:pt x="17840" y="4500"/>
                    <a:pt x="17901" y="3168"/>
                    <a:pt x="16636" y="3024"/>
                  </a:cubicBezTo>
                  <a:cubicBezTo>
                    <a:pt x="16343" y="2982"/>
                    <a:pt x="16047" y="2962"/>
                    <a:pt x="15752" y="2962"/>
                  </a:cubicBezTo>
                  <a:cubicBezTo>
                    <a:pt x="15364" y="2962"/>
                    <a:pt x="14976" y="2996"/>
                    <a:pt x="14595" y="3053"/>
                  </a:cubicBezTo>
                  <a:cubicBezTo>
                    <a:pt x="13882" y="989"/>
                    <a:pt x="12127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3124725" y="1632400"/>
              <a:ext cx="21875" cy="12925"/>
            </a:xfrm>
            <a:custGeom>
              <a:avLst/>
              <a:gdLst/>
              <a:ahLst/>
              <a:cxnLst/>
              <a:rect l="l" t="t" r="r" b="b"/>
              <a:pathLst>
                <a:path w="875" h="517" extrusionOk="0">
                  <a:moveTo>
                    <a:pt x="18" y="1"/>
                  </a:moveTo>
                  <a:cubicBezTo>
                    <a:pt x="7" y="171"/>
                    <a:pt x="1" y="344"/>
                    <a:pt x="1" y="517"/>
                  </a:cubicBezTo>
                  <a:cubicBezTo>
                    <a:pt x="289" y="424"/>
                    <a:pt x="618" y="352"/>
                    <a:pt x="874" y="188"/>
                  </a:cubicBezTo>
                  <a:cubicBezTo>
                    <a:pt x="753" y="9"/>
                    <a:pt x="251" y="7"/>
                    <a:pt x="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3065075" y="1635300"/>
              <a:ext cx="29350" cy="13725"/>
            </a:xfrm>
            <a:custGeom>
              <a:avLst/>
              <a:gdLst/>
              <a:ahLst/>
              <a:cxnLst/>
              <a:rect l="l" t="t" r="r" b="b"/>
              <a:pathLst>
                <a:path w="1174" h="549" extrusionOk="0">
                  <a:moveTo>
                    <a:pt x="1162" y="0"/>
                  </a:moveTo>
                  <a:lnTo>
                    <a:pt x="1162" y="0"/>
                  </a:lnTo>
                  <a:cubicBezTo>
                    <a:pt x="957" y="38"/>
                    <a:pt x="0" y="164"/>
                    <a:pt x="188" y="467"/>
                  </a:cubicBezTo>
                  <a:cubicBezTo>
                    <a:pt x="488" y="509"/>
                    <a:pt x="785" y="549"/>
                    <a:pt x="1087" y="549"/>
                  </a:cubicBezTo>
                  <a:cubicBezTo>
                    <a:pt x="1116" y="549"/>
                    <a:pt x="1145" y="548"/>
                    <a:pt x="1173" y="548"/>
                  </a:cubicBezTo>
                  <a:cubicBezTo>
                    <a:pt x="1162" y="366"/>
                    <a:pt x="1159" y="185"/>
                    <a:pt x="11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3104050" y="1656400"/>
              <a:ext cx="30150" cy="93925"/>
            </a:xfrm>
            <a:custGeom>
              <a:avLst/>
              <a:gdLst/>
              <a:ahLst/>
              <a:cxnLst/>
              <a:rect l="l" t="t" r="r" b="b"/>
              <a:pathLst>
                <a:path w="1206" h="3757" extrusionOk="0">
                  <a:moveTo>
                    <a:pt x="476" y="1"/>
                  </a:moveTo>
                  <a:cubicBezTo>
                    <a:pt x="320" y="27"/>
                    <a:pt x="159" y="44"/>
                    <a:pt x="1" y="55"/>
                  </a:cubicBezTo>
                  <a:cubicBezTo>
                    <a:pt x="9" y="365"/>
                    <a:pt x="563" y="3757"/>
                    <a:pt x="988" y="3757"/>
                  </a:cubicBezTo>
                  <a:cubicBezTo>
                    <a:pt x="1018" y="3757"/>
                    <a:pt x="1047" y="3740"/>
                    <a:pt x="1076" y="3704"/>
                  </a:cubicBezTo>
                  <a:cubicBezTo>
                    <a:pt x="1205" y="3566"/>
                    <a:pt x="1125" y="3329"/>
                    <a:pt x="1076" y="3177"/>
                  </a:cubicBezTo>
                  <a:cubicBezTo>
                    <a:pt x="721" y="2151"/>
                    <a:pt x="508" y="108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3100525" y="1515975"/>
              <a:ext cx="61625" cy="132825"/>
            </a:xfrm>
            <a:custGeom>
              <a:avLst/>
              <a:gdLst/>
              <a:ahLst/>
              <a:cxnLst/>
              <a:rect l="l" t="t" r="r" b="b"/>
              <a:pathLst>
                <a:path w="2465" h="5313" extrusionOk="0">
                  <a:moveTo>
                    <a:pt x="2465" y="0"/>
                  </a:moveTo>
                  <a:cubicBezTo>
                    <a:pt x="571" y="949"/>
                    <a:pt x="0" y="3338"/>
                    <a:pt x="116" y="5312"/>
                  </a:cubicBezTo>
                  <a:cubicBezTo>
                    <a:pt x="283" y="5301"/>
                    <a:pt x="447" y="5277"/>
                    <a:pt x="608" y="5249"/>
                  </a:cubicBezTo>
                  <a:cubicBezTo>
                    <a:pt x="637" y="3586"/>
                    <a:pt x="822" y="1554"/>
                    <a:pt x="2361" y="571"/>
                  </a:cubicBezTo>
                  <a:cubicBezTo>
                    <a:pt x="2384" y="375"/>
                    <a:pt x="2418" y="188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3338250" y="1531100"/>
              <a:ext cx="30975" cy="13625"/>
            </a:xfrm>
            <a:custGeom>
              <a:avLst/>
              <a:gdLst/>
              <a:ahLst/>
              <a:cxnLst/>
              <a:rect l="l" t="t" r="r" b="b"/>
              <a:pathLst>
                <a:path w="1239" h="545" extrusionOk="0">
                  <a:moveTo>
                    <a:pt x="1092" y="1"/>
                  </a:moveTo>
                  <a:cubicBezTo>
                    <a:pt x="92" y="306"/>
                    <a:pt x="1" y="544"/>
                    <a:pt x="610" y="544"/>
                  </a:cubicBezTo>
                  <a:cubicBezTo>
                    <a:pt x="771" y="544"/>
                    <a:pt x="982" y="527"/>
                    <a:pt x="1239" y="491"/>
                  </a:cubicBezTo>
                  <a:cubicBezTo>
                    <a:pt x="1196" y="329"/>
                    <a:pt x="1149" y="168"/>
                    <a:pt x="10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3158800" y="1433200"/>
              <a:ext cx="229600" cy="153025"/>
            </a:xfrm>
            <a:custGeom>
              <a:avLst/>
              <a:gdLst/>
              <a:ahLst/>
              <a:cxnLst/>
              <a:rect l="l" t="t" r="r" b="b"/>
              <a:pathLst>
                <a:path w="9184" h="6121" extrusionOk="0">
                  <a:moveTo>
                    <a:pt x="4791" y="0"/>
                  </a:moveTo>
                  <a:cubicBezTo>
                    <a:pt x="3497" y="0"/>
                    <a:pt x="2189" y="554"/>
                    <a:pt x="1370" y="1625"/>
                  </a:cubicBezTo>
                  <a:cubicBezTo>
                    <a:pt x="572" y="2648"/>
                    <a:pt x="1" y="4144"/>
                    <a:pt x="638" y="5361"/>
                  </a:cubicBezTo>
                  <a:cubicBezTo>
                    <a:pt x="935" y="5892"/>
                    <a:pt x="1390" y="6120"/>
                    <a:pt x="1833" y="6120"/>
                  </a:cubicBezTo>
                  <a:cubicBezTo>
                    <a:pt x="2625" y="6120"/>
                    <a:pt x="3375" y="5388"/>
                    <a:pt x="3099" y="4358"/>
                  </a:cubicBezTo>
                  <a:cubicBezTo>
                    <a:pt x="2883" y="3608"/>
                    <a:pt x="2148" y="3092"/>
                    <a:pt x="1382" y="3055"/>
                  </a:cubicBezTo>
                  <a:cubicBezTo>
                    <a:pt x="1324" y="3196"/>
                    <a:pt x="1281" y="3343"/>
                    <a:pt x="1249" y="3493"/>
                  </a:cubicBezTo>
                  <a:cubicBezTo>
                    <a:pt x="1290" y="3488"/>
                    <a:pt x="1331" y="3486"/>
                    <a:pt x="1372" y="3486"/>
                  </a:cubicBezTo>
                  <a:cubicBezTo>
                    <a:pt x="2290" y="3486"/>
                    <a:pt x="3200" y="4630"/>
                    <a:pt x="2480" y="5438"/>
                  </a:cubicBezTo>
                  <a:cubicBezTo>
                    <a:pt x="2293" y="5636"/>
                    <a:pt x="2051" y="5735"/>
                    <a:pt x="1813" y="5735"/>
                  </a:cubicBezTo>
                  <a:cubicBezTo>
                    <a:pt x="1530" y="5735"/>
                    <a:pt x="1252" y="5598"/>
                    <a:pt x="1076" y="5326"/>
                  </a:cubicBezTo>
                  <a:cubicBezTo>
                    <a:pt x="456" y="4231"/>
                    <a:pt x="926" y="2706"/>
                    <a:pt x="1713" y="1801"/>
                  </a:cubicBezTo>
                  <a:cubicBezTo>
                    <a:pt x="2438" y="903"/>
                    <a:pt x="3567" y="426"/>
                    <a:pt x="4689" y="426"/>
                  </a:cubicBezTo>
                  <a:cubicBezTo>
                    <a:pt x="5627" y="426"/>
                    <a:pt x="6560" y="760"/>
                    <a:pt x="7247" y="1461"/>
                  </a:cubicBezTo>
                  <a:cubicBezTo>
                    <a:pt x="8051" y="2239"/>
                    <a:pt x="8486" y="3300"/>
                    <a:pt x="8780" y="4363"/>
                  </a:cubicBezTo>
                  <a:cubicBezTo>
                    <a:pt x="8915" y="4343"/>
                    <a:pt x="9051" y="4323"/>
                    <a:pt x="9183" y="4300"/>
                  </a:cubicBezTo>
                  <a:cubicBezTo>
                    <a:pt x="9134" y="4104"/>
                    <a:pt x="9080" y="3911"/>
                    <a:pt x="9016" y="3723"/>
                  </a:cubicBezTo>
                  <a:cubicBezTo>
                    <a:pt x="8814" y="3075"/>
                    <a:pt x="8572" y="2421"/>
                    <a:pt x="8215" y="1841"/>
                  </a:cubicBezTo>
                  <a:cubicBezTo>
                    <a:pt x="7470" y="601"/>
                    <a:pt x="6138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3393200" y="1522400"/>
              <a:ext cx="36125" cy="16500"/>
            </a:xfrm>
            <a:custGeom>
              <a:avLst/>
              <a:gdLst/>
              <a:ahLst/>
              <a:cxnLst/>
              <a:rect l="l" t="t" r="r" b="b"/>
              <a:pathLst>
                <a:path w="1445" h="660" extrusionOk="0">
                  <a:moveTo>
                    <a:pt x="910" y="1"/>
                  </a:moveTo>
                  <a:cubicBezTo>
                    <a:pt x="552" y="1"/>
                    <a:pt x="94" y="70"/>
                    <a:pt x="0" y="78"/>
                  </a:cubicBezTo>
                  <a:cubicBezTo>
                    <a:pt x="61" y="271"/>
                    <a:pt x="116" y="464"/>
                    <a:pt x="162" y="660"/>
                  </a:cubicBezTo>
                  <a:cubicBezTo>
                    <a:pt x="557" y="553"/>
                    <a:pt x="995" y="478"/>
                    <a:pt x="1320" y="230"/>
                  </a:cubicBezTo>
                  <a:cubicBezTo>
                    <a:pt x="1445" y="50"/>
                    <a:pt x="1213" y="1"/>
                    <a:pt x="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3380725" y="1549625"/>
              <a:ext cx="27350" cy="162975"/>
            </a:xfrm>
            <a:custGeom>
              <a:avLst/>
              <a:gdLst/>
              <a:ahLst/>
              <a:cxnLst/>
              <a:rect l="l" t="t" r="r" b="b"/>
              <a:pathLst>
                <a:path w="1094" h="6519" extrusionOk="0">
                  <a:moveTo>
                    <a:pt x="401" y="0"/>
                  </a:moveTo>
                  <a:cubicBezTo>
                    <a:pt x="269" y="23"/>
                    <a:pt x="133" y="46"/>
                    <a:pt x="1" y="64"/>
                  </a:cubicBezTo>
                  <a:cubicBezTo>
                    <a:pt x="450" y="1946"/>
                    <a:pt x="615" y="3885"/>
                    <a:pt x="629" y="5816"/>
                  </a:cubicBezTo>
                  <a:cubicBezTo>
                    <a:pt x="629" y="5975"/>
                    <a:pt x="603" y="6156"/>
                    <a:pt x="638" y="6309"/>
                  </a:cubicBezTo>
                  <a:cubicBezTo>
                    <a:pt x="648" y="6398"/>
                    <a:pt x="758" y="6518"/>
                    <a:pt x="849" y="6518"/>
                  </a:cubicBezTo>
                  <a:cubicBezTo>
                    <a:pt x="892" y="6518"/>
                    <a:pt x="930" y="6492"/>
                    <a:pt x="952" y="6425"/>
                  </a:cubicBezTo>
                  <a:cubicBezTo>
                    <a:pt x="1093" y="4274"/>
                    <a:pt x="860" y="2101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3334050" y="1741850"/>
              <a:ext cx="41300" cy="36475"/>
            </a:xfrm>
            <a:custGeom>
              <a:avLst/>
              <a:gdLst/>
              <a:ahLst/>
              <a:cxnLst/>
              <a:rect l="l" t="t" r="r" b="b"/>
              <a:pathLst>
                <a:path w="1652" h="1459" extrusionOk="0">
                  <a:moveTo>
                    <a:pt x="737" y="0"/>
                  </a:moveTo>
                  <a:cubicBezTo>
                    <a:pt x="40" y="0"/>
                    <a:pt x="1" y="882"/>
                    <a:pt x="291" y="1352"/>
                  </a:cubicBezTo>
                  <a:cubicBezTo>
                    <a:pt x="319" y="1416"/>
                    <a:pt x="389" y="1458"/>
                    <a:pt x="459" y="1458"/>
                  </a:cubicBezTo>
                  <a:cubicBezTo>
                    <a:pt x="484" y="1458"/>
                    <a:pt x="508" y="1453"/>
                    <a:pt x="531" y="1442"/>
                  </a:cubicBezTo>
                  <a:cubicBezTo>
                    <a:pt x="868" y="1269"/>
                    <a:pt x="185" y="710"/>
                    <a:pt x="614" y="390"/>
                  </a:cubicBezTo>
                  <a:cubicBezTo>
                    <a:pt x="644" y="376"/>
                    <a:pt x="673" y="370"/>
                    <a:pt x="702" y="370"/>
                  </a:cubicBezTo>
                  <a:cubicBezTo>
                    <a:pt x="865" y="370"/>
                    <a:pt x="1004" y="573"/>
                    <a:pt x="1090" y="695"/>
                  </a:cubicBezTo>
                  <a:cubicBezTo>
                    <a:pt x="1223" y="847"/>
                    <a:pt x="1221" y="1250"/>
                    <a:pt x="1452" y="1250"/>
                  </a:cubicBezTo>
                  <a:cubicBezTo>
                    <a:pt x="1476" y="1250"/>
                    <a:pt x="1502" y="1246"/>
                    <a:pt x="1531" y="1237"/>
                  </a:cubicBezTo>
                  <a:cubicBezTo>
                    <a:pt x="1623" y="1191"/>
                    <a:pt x="1652" y="1093"/>
                    <a:pt x="1620" y="992"/>
                  </a:cubicBezTo>
                  <a:cubicBezTo>
                    <a:pt x="1482" y="580"/>
                    <a:pt x="1228" y="90"/>
                    <a:pt x="761" y="1"/>
                  </a:cubicBezTo>
                  <a:cubicBezTo>
                    <a:pt x="753" y="1"/>
                    <a:pt x="745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3391475" y="1762575"/>
              <a:ext cx="36400" cy="50925"/>
            </a:xfrm>
            <a:custGeom>
              <a:avLst/>
              <a:gdLst/>
              <a:ahLst/>
              <a:cxnLst/>
              <a:rect l="l" t="t" r="r" b="b"/>
              <a:pathLst>
                <a:path w="1456" h="2037" extrusionOk="0">
                  <a:moveTo>
                    <a:pt x="388" y="727"/>
                  </a:moveTo>
                  <a:cubicBezTo>
                    <a:pt x="389" y="727"/>
                    <a:pt x="389" y="729"/>
                    <a:pt x="387" y="731"/>
                  </a:cubicBezTo>
                  <a:lnTo>
                    <a:pt x="387" y="728"/>
                  </a:lnTo>
                  <a:cubicBezTo>
                    <a:pt x="387" y="727"/>
                    <a:pt x="388" y="727"/>
                    <a:pt x="388" y="727"/>
                  </a:cubicBezTo>
                  <a:close/>
                  <a:moveTo>
                    <a:pt x="983" y="0"/>
                  </a:moveTo>
                  <a:cubicBezTo>
                    <a:pt x="959" y="0"/>
                    <a:pt x="933" y="6"/>
                    <a:pt x="905" y="19"/>
                  </a:cubicBezTo>
                  <a:cubicBezTo>
                    <a:pt x="577" y="189"/>
                    <a:pt x="0" y="322"/>
                    <a:pt x="29" y="783"/>
                  </a:cubicBezTo>
                  <a:cubicBezTo>
                    <a:pt x="90" y="1085"/>
                    <a:pt x="450" y="1077"/>
                    <a:pt x="692" y="1120"/>
                  </a:cubicBezTo>
                  <a:cubicBezTo>
                    <a:pt x="368" y="1454"/>
                    <a:pt x="258" y="2036"/>
                    <a:pt x="709" y="2036"/>
                  </a:cubicBezTo>
                  <a:cubicBezTo>
                    <a:pt x="784" y="2036"/>
                    <a:pt x="874" y="2020"/>
                    <a:pt x="980" y="1985"/>
                  </a:cubicBezTo>
                  <a:cubicBezTo>
                    <a:pt x="1142" y="1924"/>
                    <a:pt x="1456" y="1947"/>
                    <a:pt x="1433" y="1696"/>
                  </a:cubicBezTo>
                  <a:cubicBezTo>
                    <a:pt x="1402" y="1584"/>
                    <a:pt x="1332" y="1549"/>
                    <a:pt x="1245" y="1549"/>
                  </a:cubicBezTo>
                  <a:cubicBezTo>
                    <a:pt x="1102" y="1549"/>
                    <a:pt x="915" y="1644"/>
                    <a:pt x="790" y="1653"/>
                  </a:cubicBezTo>
                  <a:cubicBezTo>
                    <a:pt x="842" y="1501"/>
                    <a:pt x="934" y="1391"/>
                    <a:pt x="1041" y="1273"/>
                  </a:cubicBezTo>
                  <a:cubicBezTo>
                    <a:pt x="1430" y="745"/>
                    <a:pt x="732" y="771"/>
                    <a:pt x="407" y="702"/>
                  </a:cubicBezTo>
                  <a:cubicBezTo>
                    <a:pt x="444" y="656"/>
                    <a:pt x="505" y="621"/>
                    <a:pt x="551" y="587"/>
                  </a:cubicBezTo>
                  <a:cubicBezTo>
                    <a:pt x="709" y="492"/>
                    <a:pt x="891" y="428"/>
                    <a:pt x="1055" y="351"/>
                  </a:cubicBezTo>
                  <a:cubicBezTo>
                    <a:pt x="1241" y="263"/>
                    <a:pt x="1149" y="0"/>
                    <a:pt x="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3461500" y="1741200"/>
              <a:ext cx="250" cy="325"/>
            </a:xfrm>
            <a:custGeom>
              <a:avLst/>
              <a:gdLst/>
              <a:ahLst/>
              <a:cxnLst/>
              <a:rect l="l" t="t" r="r" b="b"/>
              <a:pathLst>
                <a:path w="10" h="13" extrusionOk="0">
                  <a:moveTo>
                    <a:pt x="9" y="1"/>
                  </a:moveTo>
                  <a:cubicBezTo>
                    <a:pt x="6" y="7"/>
                    <a:pt x="1" y="9"/>
                    <a:pt x="1" y="12"/>
                  </a:cubicBezTo>
                  <a:cubicBezTo>
                    <a:pt x="6" y="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3462875" y="1739275"/>
              <a:ext cx="250" cy="150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9" y="0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3459700" y="1749125"/>
              <a:ext cx="200" cy="475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1" y="15"/>
                  </a:lnTo>
                  <a:cubicBezTo>
                    <a:pt x="2" y="18"/>
                    <a:pt x="4" y="19"/>
                    <a:pt x="5" y="19"/>
                  </a:cubicBezTo>
                  <a:cubicBezTo>
                    <a:pt x="7" y="19"/>
                    <a:pt x="7" y="11"/>
                    <a:pt x="1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3448850" y="1728125"/>
              <a:ext cx="37700" cy="33500"/>
            </a:xfrm>
            <a:custGeom>
              <a:avLst/>
              <a:gdLst/>
              <a:ahLst/>
              <a:cxnLst/>
              <a:rect l="l" t="t" r="r" b="b"/>
              <a:pathLst>
                <a:path w="1508" h="1340" extrusionOk="0">
                  <a:moveTo>
                    <a:pt x="710" y="0"/>
                  </a:moveTo>
                  <a:cubicBezTo>
                    <a:pt x="458" y="0"/>
                    <a:pt x="212" y="182"/>
                    <a:pt x="95" y="619"/>
                  </a:cubicBezTo>
                  <a:cubicBezTo>
                    <a:pt x="1" y="1131"/>
                    <a:pt x="189" y="1339"/>
                    <a:pt x="337" y="1339"/>
                  </a:cubicBezTo>
                  <a:cubicBezTo>
                    <a:pt x="447" y="1339"/>
                    <a:pt x="535" y="1222"/>
                    <a:pt x="463" y="1028"/>
                  </a:cubicBezTo>
                  <a:cubicBezTo>
                    <a:pt x="449" y="971"/>
                    <a:pt x="443" y="910"/>
                    <a:pt x="435" y="852"/>
                  </a:cubicBezTo>
                  <a:lnTo>
                    <a:pt x="435" y="838"/>
                  </a:lnTo>
                  <a:cubicBezTo>
                    <a:pt x="440" y="777"/>
                    <a:pt x="443" y="720"/>
                    <a:pt x="458" y="659"/>
                  </a:cubicBezTo>
                  <a:cubicBezTo>
                    <a:pt x="472" y="616"/>
                    <a:pt x="487" y="570"/>
                    <a:pt x="504" y="532"/>
                  </a:cubicBezTo>
                  <a:lnTo>
                    <a:pt x="512" y="521"/>
                  </a:lnTo>
                  <a:cubicBezTo>
                    <a:pt x="527" y="492"/>
                    <a:pt x="541" y="475"/>
                    <a:pt x="559" y="449"/>
                  </a:cubicBezTo>
                  <a:lnTo>
                    <a:pt x="567" y="437"/>
                  </a:lnTo>
                  <a:cubicBezTo>
                    <a:pt x="613" y="391"/>
                    <a:pt x="697" y="360"/>
                    <a:pt x="723" y="360"/>
                  </a:cubicBezTo>
                  <a:cubicBezTo>
                    <a:pt x="763" y="362"/>
                    <a:pt x="838" y="374"/>
                    <a:pt x="855" y="400"/>
                  </a:cubicBezTo>
                  <a:cubicBezTo>
                    <a:pt x="879" y="409"/>
                    <a:pt x="884" y="417"/>
                    <a:pt x="907" y="434"/>
                  </a:cubicBezTo>
                  <a:cubicBezTo>
                    <a:pt x="907" y="437"/>
                    <a:pt x="910" y="437"/>
                    <a:pt x="916" y="437"/>
                  </a:cubicBezTo>
                  <a:cubicBezTo>
                    <a:pt x="933" y="463"/>
                    <a:pt x="976" y="504"/>
                    <a:pt x="994" y="544"/>
                  </a:cubicBezTo>
                  <a:cubicBezTo>
                    <a:pt x="1080" y="697"/>
                    <a:pt x="1121" y="881"/>
                    <a:pt x="1126" y="1057"/>
                  </a:cubicBezTo>
                  <a:cubicBezTo>
                    <a:pt x="1143" y="1163"/>
                    <a:pt x="1223" y="1211"/>
                    <a:pt x="1304" y="1211"/>
                  </a:cubicBezTo>
                  <a:cubicBezTo>
                    <a:pt x="1405" y="1211"/>
                    <a:pt x="1507" y="1135"/>
                    <a:pt x="1487" y="1005"/>
                  </a:cubicBezTo>
                  <a:cubicBezTo>
                    <a:pt x="1501" y="425"/>
                    <a:pt x="1097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3503325" y="1788475"/>
              <a:ext cx="13050" cy="11500"/>
            </a:xfrm>
            <a:custGeom>
              <a:avLst/>
              <a:gdLst/>
              <a:ahLst/>
              <a:cxnLst/>
              <a:rect l="l" t="t" r="r" b="b"/>
              <a:pathLst>
                <a:path w="522" h="460" extrusionOk="0">
                  <a:moveTo>
                    <a:pt x="224" y="266"/>
                  </a:moveTo>
                  <a:cubicBezTo>
                    <a:pt x="229" y="270"/>
                    <a:pt x="235" y="277"/>
                    <a:pt x="243" y="280"/>
                  </a:cubicBezTo>
                  <a:lnTo>
                    <a:pt x="243" y="280"/>
                  </a:lnTo>
                  <a:cubicBezTo>
                    <a:pt x="240" y="280"/>
                    <a:pt x="237" y="279"/>
                    <a:pt x="236" y="277"/>
                  </a:cubicBezTo>
                  <a:lnTo>
                    <a:pt x="224" y="266"/>
                  </a:lnTo>
                  <a:close/>
                  <a:moveTo>
                    <a:pt x="275" y="0"/>
                  </a:moveTo>
                  <a:cubicBezTo>
                    <a:pt x="139" y="0"/>
                    <a:pt x="1" y="115"/>
                    <a:pt x="37" y="269"/>
                  </a:cubicBezTo>
                  <a:cubicBezTo>
                    <a:pt x="64" y="400"/>
                    <a:pt x="163" y="460"/>
                    <a:pt x="263" y="460"/>
                  </a:cubicBezTo>
                  <a:cubicBezTo>
                    <a:pt x="392" y="460"/>
                    <a:pt x="521" y="359"/>
                    <a:pt x="495" y="185"/>
                  </a:cubicBezTo>
                  <a:cubicBezTo>
                    <a:pt x="486" y="147"/>
                    <a:pt x="469" y="107"/>
                    <a:pt x="443" y="78"/>
                  </a:cubicBezTo>
                  <a:cubicBezTo>
                    <a:pt x="443" y="78"/>
                    <a:pt x="443" y="75"/>
                    <a:pt x="440" y="75"/>
                  </a:cubicBezTo>
                  <a:cubicBezTo>
                    <a:pt x="396" y="23"/>
                    <a:pt x="336" y="0"/>
                    <a:pt x="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3470700" y="1803550"/>
              <a:ext cx="18100" cy="14850"/>
            </a:xfrm>
            <a:custGeom>
              <a:avLst/>
              <a:gdLst/>
              <a:ahLst/>
              <a:cxnLst/>
              <a:rect l="l" t="t" r="r" b="b"/>
              <a:pathLst>
                <a:path w="724" h="594" extrusionOk="0">
                  <a:moveTo>
                    <a:pt x="333" y="323"/>
                  </a:moveTo>
                  <a:cubicBezTo>
                    <a:pt x="345" y="331"/>
                    <a:pt x="350" y="346"/>
                    <a:pt x="362" y="357"/>
                  </a:cubicBezTo>
                  <a:cubicBezTo>
                    <a:pt x="353" y="351"/>
                    <a:pt x="350" y="343"/>
                    <a:pt x="345" y="340"/>
                  </a:cubicBezTo>
                  <a:cubicBezTo>
                    <a:pt x="339" y="331"/>
                    <a:pt x="336" y="328"/>
                    <a:pt x="333" y="323"/>
                  </a:cubicBezTo>
                  <a:close/>
                  <a:moveTo>
                    <a:pt x="390" y="0"/>
                  </a:moveTo>
                  <a:cubicBezTo>
                    <a:pt x="179" y="0"/>
                    <a:pt x="1" y="295"/>
                    <a:pt x="163" y="481"/>
                  </a:cubicBezTo>
                  <a:cubicBezTo>
                    <a:pt x="223" y="559"/>
                    <a:pt x="307" y="594"/>
                    <a:pt x="390" y="594"/>
                  </a:cubicBezTo>
                  <a:cubicBezTo>
                    <a:pt x="557" y="594"/>
                    <a:pt x="723" y="454"/>
                    <a:pt x="690" y="253"/>
                  </a:cubicBezTo>
                  <a:cubicBezTo>
                    <a:pt x="676" y="158"/>
                    <a:pt x="613" y="52"/>
                    <a:pt x="512" y="34"/>
                  </a:cubicBezTo>
                  <a:cubicBezTo>
                    <a:pt x="471" y="11"/>
                    <a:pt x="430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3341750" y="1801200"/>
              <a:ext cx="14225" cy="13250"/>
            </a:xfrm>
            <a:custGeom>
              <a:avLst/>
              <a:gdLst/>
              <a:ahLst/>
              <a:cxnLst/>
              <a:rect l="l" t="t" r="r" b="b"/>
              <a:pathLst>
                <a:path w="569" h="530" extrusionOk="0">
                  <a:moveTo>
                    <a:pt x="311" y="0"/>
                  </a:moveTo>
                  <a:cubicBezTo>
                    <a:pt x="158" y="0"/>
                    <a:pt x="0" y="139"/>
                    <a:pt x="35" y="307"/>
                  </a:cubicBezTo>
                  <a:cubicBezTo>
                    <a:pt x="59" y="437"/>
                    <a:pt x="178" y="530"/>
                    <a:pt x="307" y="530"/>
                  </a:cubicBezTo>
                  <a:cubicBezTo>
                    <a:pt x="321" y="530"/>
                    <a:pt x="335" y="528"/>
                    <a:pt x="349" y="526"/>
                  </a:cubicBezTo>
                  <a:cubicBezTo>
                    <a:pt x="462" y="506"/>
                    <a:pt x="551" y="405"/>
                    <a:pt x="563" y="290"/>
                  </a:cubicBezTo>
                  <a:cubicBezTo>
                    <a:pt x="568" y="209"/>
                    <a:pt x="545" y="123"/>
                    <a:pt x="482" y="77"/>
                  </a:cubicBezTo>
                  <a:cubicBezTo>
                    <a:pt x="434" y="23"/>
                    <a:pt x="373" y="0"/>
                    <a:pt x="3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3506025" y="1750750"/>
              <a:ext cx="14225" cy="13275"/>
            </a:xfrm>
            <a:custGeom>
              <a:avLst/>
              <a:gdLst/>
              <a:ahLst/>
              <a:cxnLst/>
              <a:rect l="l" t="t" r="r" b="b"/>
              <a:pathLst>
                <a:path w="569" h="531" extrusionOk="0">
                  <a:moveTo>
                    <a:pt x="311" y="1"/>
                  </a:moveTo>
                  <a:cubicBezTo>
                    <a:pt x="158" y="1"/>
                    <a:pt x="1" y="140"/>
                    <a:pt x="35" y="308"/>
                  </a:cubicBezTo>
                  <a:cubicBezTo>
                    <a:pt x="59" y="438"/>
                    <a:pt x="178" y="530"/>
                    <a:pt x="307" y="530"/>
                  </a:cubicBezTo>
                  <a:cubicBezTo>
                    <a:pt x="321" y="530"/>
                    <a:pt x="335" y="529"/>
                    <a:pt x="350" y="527"/>
                  </a:cubicBezTo>
                  <a:cubicBezTo>
                    <a:pt x="462" y="507"/>
                    <a:pt x="551" y="406"/>
                    <a:pt x="563" y="290"/>
                  </a:cubicBezTo>
                  <a:cubicBezTo>
                    <a:pt x="569" y="215"/>
                    <a:pt x="548" y="123"/>
                    <a:pt x="482" y="77"/>
                  </a:cubicBezTo>
                  <a:cubicBezTo>
                    <a:pt x="435" y="24"/>
                    <a:pt x="373" y="1"/>
                    <a:pt x="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2" name="Google Shape;14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175" y="3150550"/>
            <a:ext cx="1018227" cy="11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800" y="3203769"/>
            <a:ext cx="1499800" cy="8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" name="Google Shape;16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88" y="528638"/>
            <a:ext cx="553402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Trabajemos un poco con yolo</a:t>
            </a:r>
            <a:endParaRPr/>
          </a:p>
        </p:txBody>
      </p:sp>
      <p:pic>
        <p:nvPicPr>
          <p:cNvPr id="1664" name="Google Shape;16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75" y="1219050"/>
            <a:ext cx="57150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apis están cool, pero…</a:t>
            </a:r>
            <a:endParaRPr/>
          </a:p>
        </p:txBody>
      </p:sp>
      <p:sp>
        <p:nvSpPr>
          <p:cNvPr id="1670" name="Google Shape;1670;p47"/>
          <p:cNvSpPr txBox="1">
            <a:spLocks noGrp="1"/>
          </p:cNvSpPr>
          <p:nvPr>
            <p:ph type="subTitle" idx="3"/>
          </p:nvPr>
        </p:nvSpPr>
        <p:spPr>
          <a:xfrm>
            <a:off x="4528625" y="3501275"/>
            <a:ext cx="355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Requieren mucha configuración</a:t>
            </a:r>
            <a:endParaRPr/>
          </a:p>
        </p:txBody>
      </p:sp>
      <p:sp>
        <p:nvSpPr>
          <p:cNvPr id="1671" name="Google Shape;1671;p47"/>
          <p:cNvSpPr txBox="1">
            <a:spLocks noGrp="1"/>
          </p:cNvSpPr>
          <p:nvPr>
            <p:ph type="subTitle" idx="4"/>
          </p:nvPr>
        </p:nvSpPr>
        <p:spPr>
          <a:xfrm>
            <a:off x="529850" y="3501275"/>
            <a:ext cx="355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sirven mucho para personas no técnicas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es la solución!</a:t>
            </a:r>
            <a:endParaRPr/>
          </a:p>
        </p:txBody>
      </p:sp>
      <p:sp>
        <p:nvSpPr>
          <p:cNvPr id="1677" name="Google Shape;1677;p48"/>
          <p:cNvSpPr txBox="1"/>
          <p:nvPr/>
        </p:nvSpPr>
        <p:spPr>
          <a:xfrm>
            <a:off x="3642750" y="1467225"/>
            <a:ext cx="18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https://streamlit.io/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78" name="Google Shape;1678;p48"/>
          <p:cNvSpPr txBox="1"/>
          <p:nvPr/>
        </p:nvSpPr>
        <p:spPr>
          <a:xfrm>
            <a:off x="2224350" y="2070450"/>
            <a:ext cx="46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https://sophisticated-palette.streamlit.app/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79" name="Google Shape;1679;p48"/>
          <p:cNvSpPr txBox="1"/>
          <p:nvPr/>
        </p:nvSpPr>
        <p:spPr>
          <a:xfrm>
            <a:off x="2323125" y="2999700"/>
            <a:ext cx="5021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chivo"/>
                <a:ea typeface="Archivo"/>
                <a:cs typeface="Archivo"/>
                <a:sym typeface="Archivo"/>
              </a:rPr>
              <a:t>Intentemos desplegarla!</a:t>
            </a:r>
            <a:endParaRPr sz="19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 por stickers!</a:t>
            </a:r>
            <a:endParaRPr/>
          </a:p>
        </p:txBody>
      </p:sp>
      <p:sp>
        <p:nvSpPr>
          <p:cNvPr id="1685" name="Google Shape;1685;p49"/>
          <p:cNvSpPr txBox="1">
            <a:spLocks noGrp="1"/>
          </p:cNvSpPr>
          <p:nvPr>
            <p:ph type="subTitle" idx="4"/>
          </p:nvPr>
        </p:nvSpPr>
        <p:spPr>
          <a:xfrm>
            <a:off x="1458150" y="1434625"/>
            <a:ext cx="6227700" cy="11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¿Por qué usamos streamlit en lugar de apis?</a:t>
            </a:r>
            <a:endParaRPr sz="3000"/>
          </a:p>
        </p:txBody>
      </p:sp>
      <p:pic>
        <p:nvPicPr>
          <p:cNvPr id="1686" name="Google Shape;16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375" y="2695425"/>
            <a:ext cx="4054197" cy="227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 por stickers!</a:t>
            </a:r>
            <a:endParaRPr/>
          </a:p>
        </p:txBody>
      </p:sp>
      <p:sp>
        <p:nvSpPr>
          <p:cNvPr id="1692" name="Google Shape;1692;p50"/>
          <p:cNvSpPr txBox="1">
            <a:spLocks noGrp="1"/>
          </p:cNvSpPr>
          <p:nvPr>
            <p:ph type="subTitle" idx="4"/>
          </p:nvPr>
        </p:nvSpPr>
        <p:spPr>
          <a:xfrm>
            <a:off x="2781575" y="2510088"/>
            <a:ext cx="6056400" cy="11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¿Cómo se llama mi puesto/rol y de que me encargo?</a:t>
            </a:r>
            <a:endParaRPr sz="3000"/>
          </a:p>
        </p:txBody>
      </p:sp>
      <p:pic>
        <p:nvPicPr>
          <p:cNvPr id="1693" name="Google Shape;16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25" y="1161950"/>
            <a:ext cx="214825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 por stickers!</a:t>
            </a:r>
            <a:endParaRPr/>
          </a:p>
        </p:txBody>
      </p:sp>
      <p:sp>
        <p:nvSpPr>
          <p:cNvPr id="1699" name="Google Shape;1699;p51"/>
          <p:cNvSpPr txBox="1">
            <a:spLocks noGrp="1"/>
          </p:cNvSpPr>
          <p:nvPr>
            <p:ph type="subTitle" idx="4"/>
          </p:nvPr>
        </p:nvSpPr>
        <p:spPr>
          <a:xfrm>
            <a:off x="1458150" y="1434625"/>
            <a:ext cx="6227700" cy="11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¿Cómo se llama mi gatito?</a:t>
            </a:r>
            <a:endParaRPr sz="3000"/>
          </a:p>
        </p:txBody>
      </p:sp>
      <p:pic>
        <p:nvPicPr>
          <p:cNvPr id="1700" name="Google Shape;1700;p51"/>
          <p:cNvPicPr preferRelativeResize="0"/>
          <p:nvPr/>
        </p:nvPicPr>
        <p:blipFill rotWithShape="1">
          <a:blip r:embed="rId3">
            <a:alphaModFix/>
          </a:blip>
          <a:srcRect l="26648"/>
          <a:stretch/>
        </p:blipFill>
        <p:spPr>
          <a:xfrm>
            <a:off x="3179017" y="2430635"/>
            <a:ext cx="3641850" cy="27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52"/>
          <p:cNvSpPr txBox="1">
            <a:spLocks noGrp="1"/>
          </p:cNvSpPr>
          <p:nvPr>
            <p:ph type="title"/>
          </p:nvPr>
        </p:nvSpPr>
        <p:spPr>
          <a:xfrm>
            <a:off x="4571987" y="550500"/>
            <a:ext cx="3837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Gracias!</a:t>
            </a:r>
            <a:endParaRPr sz="6500"/>
          </a:p>
        </p:txBody>
      </p:sp>
      <p:sp>
        <p:nvSpPr>
          <p:cNvPr id="1706" name="Google Shape;1706;p52"/>
          <p:cNvSpPr txBox="1">
            <a:spLocks noGrp="1"/>
          </p:cNvSpPr>
          <p:nvPr>
            <p:ph type="subTitle" idx="1"/>
          </p:nvPr>
        </p:nvSpPr>
        <p:spPr>
          <a:xfrm>
            <a:off x="4571987" y="1714425"/>
            <a:ext cx="38370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Grandstander"/>
                <a:ea typeface="Grandstander"/>
                <a:cs typeface="Grandstander"/>
                <a:sym typeface="Grandstander"/>
              </a:rPr>
              <a:t>Preguntas?</a:t>
            </a:r>
            <a:endParaRPr sz="1600" b="1">
              <a:latin typeface="Grandstander"/>
              <a:ea typeface="Grandstander"/>
              <a:cs typeface="Grandstander"/>
              <a:sym typeface="Grandstand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zaidy.deanda@gmail.com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@ndaZaid</a:t>
            </a:r>
            <a:endParaRPr/>
          </a:p>
        </p:txBody>
      </p:sp>
      <p:sp>
        <p:nvSpPr>
          <p:cNvPr id="1707" name="Google Shape;1707;p52"/>
          <p:cNvSpPr txBox="1"/>
          <p:nvPr/>
        </p:nvSpPr>
        <p:spPr>
          <a:xfrm>
            <a:off x="4571987" y="4274450"/>
            <a:ext cx="38370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708" name="Google Shape;1708;p52"/>
          <p:cNvGrpSpPr/>
          <p:nvPr/>
        </p:nvGrpSpPr>
        <p:grpSpPr>
          <a:xfrm>
            <a:off x="2885803" y="728478"/>
            <a:ext cx="1359355" cy="1928457"/>
            <a:chOff x="713213" y="539488"/>
            <a:chExt cx="1334925" cy="1893800"/>
          </a:xfrm>
        </p:grpSpPr>
        <p:sp>
          <p:nvSpPr>
            <p:cNvPr id="1709" name="Google Shape;1709;p52"/>
            <p:cNvSpPr/>
            <p:nvPr/>
          </p:nvSpPr>
          <p:spPr>
            <a:xfrm rot="-5400000">
              <a:off x="847951" y="1845966"/>
              <a:ext cx="159570" cy="136256"/>
            </a:xfrm>
            <a:custGeom>
              <a:avLst/>
              <a:gdLst/>
              <a:ahLst/>
              <a:cxnLst/>
              <a:rect l="l" t="t" r="r" b="b"/>
              <a:pathLst>
                <a:path w="2108" h="1800" extrusionOk="0">
                  <a:moveTo>
                    <a:pt x="891" y="513"/>
                  </a:moveTo>
                  <a:cubicBezTo>
                    <a:pt x="886" y="517"/>
                    <a:pt x="878" y="520"/>
                    <a:pt x="875" y="520"/>
                  </a:cubicBezTo>
                  <a:cubicBezTo>
                    <a:pt x="872" y="520"/>
                    <a:pt x="872" y="518"/>
                    <a:pt x="880" y="516"/>
                  </a:cubicBezTo>
                  <a:cubicBezTo>
                    <a:pt x="882" y="516"/>
                    <a:pt x="885" y="513"/>
                    <a:pt x="891" y="513"/>
                  </a:cubicBezTo>
                  <a:close/>
                  <a:moveTo>
                    <a:pt x="1182" y="902"/>
                  </a:moveTo>
                  <a:lnTo>
                    <a:pt x="1171" y="913"/>
                  </a:lnTo>
                  <a:cubicBezTo>
                    <a:pt x="1169" y="915"/>
                    <a:pt x="1168" y="915"/>
                    <a:pt x="1167" y="916"/>
                  </a:cubicBezTo>
                  <a:lnTo>
                    <a:pt x="1167" y="916"/>
                  </a:lnTo>
                  <a:cubicBezTo>
                    <a:pt x="1170" y="913"/>
                    <a:pt x="1174" y="908"/>
                    <a:pt x="1182" y="902"/>
                  </a:cubicBezTo>
                  <a:close/>
                  <a:moveTo>
                    <a:pt x="1168" y="916"/>
                  </a:moveTo>
                  <a:lnTo>
                    <a:pt x="1168" y="916"/>
                  </a:lnTo>
                  <a:cubicBezTo>
                    <a:pt x="1167" y="917"/>
                    <a:pt x="1166" y="918"/>
                    <a:pt x="1165" y="918"/>
                  </a:cubicBezTo>
                  <a:lnTo>
                    <a:pt x="1165" y="918"/>
                  </a:lnTo>
                  <a:cubicBezTo>
                    <a:pt x="1166" y="918"/>
                    <a:pt x="1166" y="917"/>
                    <a:pt x="1167" y="916"/>
                  </a:cubicBezTo>
                  <a:lnTo>
                    <a:pt x="1167" y="916"/>
                  </a:lnTo>
                  <a:cubicBezTo>
                    <a:pt x="1167" y="916"/>
                    <a:pt x="1167" y="916"/>
                    <a:pt x="1168" y="916"/>
                  </a:cubicBezTo>
                  <a:close/>
                  <a:moveTo>
                    <a:pt x="1166" y="917"/>
                  </a:moveTo>
                  <a:cubicBezTo>
                    <a:pt x="1166" y="917"/>
                    <a:pt x="1165" y="918"/>
                    <a:pt x="1165" y="919"/>
                  </a:cubicBezTo>
                  <a:lnTo>
                    <a:pt x="1165" y="919"/>
                  </a:lnTo>
                  <a:cubicBezTo>
                    <a:pt x="1164" y="919"/>
                    <a:pt x="1162" y="919"/>
                    <a:pt x="1159" y="919"/>
                  </a:cubicBezTo>
                  <a:cubicBezTo>
                    <a:pt x="1164" y="919"/>
                    <a:pt x="1165" y="917"/>
                    <a:pt x="1166" y="917"/>
                  </a:cubicBezTo>
                  <a:close/>
                  <a:moveTo>
                    <a:pt x="1059" y="970"/>
                  </a:moveTo>
                  <a:lnTo>
                    <a:pt x="1059" y="970"/>
                  </a:lnTo>
                  <a:cubicBezTo>
                    <a:pt x="1059" y="970"/>
                    <a:pt x="1059" y="971"/>
                    <a:pt x="1058" y="971"/>
                  </a:cubicBezTo>
                  <a:cubicBezTo>
                    <a:pt x="1057" y="971"/>
                    <a:pt x="1057" y="971"/>
                    <a:pt x="1059" y="970"/>
                  </a:cubicBezTo>
                  <a:close/>
                  <a:moveTo>
                    <a:pt x="508" y="1052"/>
                  </a:moveTo>
                  <a:cubicBezTo>
                    <a:pt x="509" y="1058"/>
                    <a:pt x="510" y="1063"/>
                    <a:pt x="510" y="1067"/>
                  </a:cubicBezTo>
                  <a:lnTo>
                    <a:pt x="510" y="1067"/>
                  </a:lnTo>
                  <a:cubicBezTo>
                    <a:pt x="510" y="1060"/>
                    <a:pt x="508" y="1054"/>
                    <a:pt x="508" y="1052"/>
                  </a:cubicBezTo>
                  <a:close/>
                  <a:moveTo>
                    <a:pt x="560" y="1193"/>
                  </a:moveTo>
                  <a:lnTo>
                    <a:pt x="560" y="1193"/>
                  </a:lnTo>
                  <a:cubicBezTo>
                    <a:pt x="565" y="1202"/>
                    <a:pt x="568" y="1204"/>
                    <a:pt x="568" y="1207"/>
                  </a:cubicBezTo>
                  <a:cubicBezTo>
                    <a:pt x="565" y="1204"/>
                    <a:pt x="563" y="1202"/>
                    <a:pt x="560" y="1193"/>
                  </a:cubicBezTo>
                  <a:close/>
                  <a:moveTo>
                    <a:pt x="1085" y="1"/>
                  </a:moveTo>
                  <a:cubicBezTo>
                    <a:pt x="875" y="1"/>
                    <a:pt x="665" y="61"/>
                    <a:pt x="491" y="181"/>
                  </a:cubicBezTo>
                  <a:cubicBezTo>
                    <a:pt x="228" y="360"/>
                    <a:pt x="55" y="648"/>
                    <a:pt x="29" y="974"/>
                  </a:cubicBezTo>
                  <a:cubicBezTo>
                    <a:pt x="1" y="1334"/>
                    <a:pt x="246" y="1683"/>
                    <a:pt x="594" y="1772"/>
                  </a:cubicBezTo>
                  <a:cubicBezTo>
                    <a:pt x="666" y="1791"/>
                    <a:pt x="737" y="1800"/>
                    <a:pt x="808" y="1800"/>
                  </a:cubicBezTo>
                  <a:cubicBezTo>
                    <a:pt x="920" y="1800"/>
                    <a:pt x="1031" y="1779"/>
                    <a:pt x="1142" y="1743"/>
                  </a:cubicBezTo>
                  <a:cubicBezTo>
                    <a:pt x="1323" y="1691"/>
                    <a:pt x="1499" y="1619"/>
                    <a:pt x="1655" y="1510"/>
                  </a:cubicBezTo>
                  <a:cubicBezTo>
                    <a:pt x="1819" y="1395"/>
                    <a:pt x="2001" y="1242"/>
                    <a:pt x="2061" y="1046"/>
                  </a:cubicBezTo>
                  <a:cubicBezTo>
                    <a:pt x="2107" y="893"/>
                    <a:pt x="2096" y="723"/>
                    <a:pt x="2024" y="585"/>
                  </a:cubicBezTo>
                  <a:cubicBezTo>
                    <a:pt x="2021" y="562"/>
                    <a:pt x="2015" y="544"/>
                    <a:pt x="2004" y="527"/>
                  </a:cubicBezTo>
                  <a:cubicBezTo>
                    <a:pt x="1845" y="259"/>
                    <a:pt x="1591" y="77"/>
                    <a:pt x="1286" y="20"/>
                  </a:cubicBezTo>
                  <a:cubicBezTo>
                    <a:pt x="1220" y="7"/>
                    <a:pt x="1152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2"/>
            <p:cNvSpPr/>
            <p:nvPr/>
          </p:nvSpPr>
          <p:spPr>
            <a:xfrm rot="-5400000">
              <a:off x="1260644" y="2075705"/>
              <a:ext cx="681" cy="984"/>
            </a:xfrm>
            <a:custGeom>
              <a:avLst/>
              <a:gdLst/>
              <a:ahLst/>
              <a:cxnLst/>
              <a:rect l="l" t="t" r="r" b="b"/>
              <a:pathLst>
                <a:path w="9" h="13" extrusionOk="0">
                  <a:moveTo>
                    <a:pt x="9" y="1"/>
                  </a:moveTo>
                  <a:cubicBezTo>
                    <a:pt x="3" y="4"/>
                    <a:pt x="3" y="7"/>
                    <a:pt x="0" y="13"/>
                  </a:cubicBezTo>
                  <a:lnTo>
                    <a:pt x="3" y="7"/>
                  </a:lnTo>
                  <a:cubicBezTo>
                    <a:pt x="9" y="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2"/>
            <p:cNvSpPr/>
            <p:nvPr/>
          </p:nvSpPr>
          <p:spPr>
            <a:xfrm rot="-5400000">
              <a:off x="1200844" y="2023169"/>
              <a:ext cx="122024" cy="117785"/>
            </a:xfrm>
            <a:custGeom>
              <a:avLst/>
              <a:gdLst/>
              <a:ahLst/>
              <a:cxnLst/>
              <a:rect l="l" t="t" r="r" b="b"/>
              <a:pathLst>
                <a:path w="1612" h="1556" extrusionOk="0">
                  <a:moveTo>
                    <a:pt x="563" y="631"/>
                  </a:moveTo>
                  <a:lnTo>
                    <a:pt x="563" y="631"/>
                  </a:lnTo>
                  <a:cubicBezTo>
                    <a:pt x="563" y="631"/>
                    <a:pt x="560" y="636"/>
                    <a:pt x="551" y="649"/>
                  </a:cubicBezTo>
                  <a:cubicBezTo>
                    <a:pt x="557" y="639"/>
                    <a:pt x="563" y="631"/>
                    <a:pt x="563" y="631"/>
                  </a:cubicBezTo>
                  <a:close/>
                  <a:moveTo>
                    <a:pt x="888" y="752"/>
                  </a:moveTo>
                  <a:cubicBezTo>
                    <a:pt x="888" y="758"/>
                    <a:pt x="888" y="761"/>
                    <a:pt x="882" y="764"/>
                  </a:cubicBezTo>
                  <a:cubicBezTo>
                    <a:pt x="882" y="767"/>
                    <a:pt x="879" y="767"/>
                    <a:pt x="879" y="773"/>
                  </a:cubicBezTo>
                  <a:lnTo>
                    <a:pt x="879" y="764"/>
                  </a:lnTo>
                  <a:cubicBezTo>
                    <a:pt x="882" y="761"/>
                    <a:pt x="882" y="761"/>
                    <a:pt x="888" y="752"/>
                  </a:cubicBezTo>
                  <a:close/>
                  <a:moveTo>
                    <a:pt x="1081" y="839"/>
                  </a:moveTo>
                  <a:cubicBezTo>
                    <a:pt x="1081" y="842"/>
                    <a:pt x="1081" y="850"/>
                    <a:pt x="1084" y="859"/>
                  </a:cubicBezTo>
                  <a:lnTo>
                    <a:pt x="1084" y="862"/>
                  </a:lnTo>
                  <a:cubicBezTo>
                    <a:pt x="1078" y="850"/>
                    <a:pt x="1078" y="839"/>
                    <a:pt x="1081" y="839"/>
                  </a:cubicBezTo>
                  <a:close/>
                  <a:moveTo>
                    <a:pt x="1041" y="983"/>
                  </a:moveTo>
                  <a:cubicBezTo>
                    <a:pt x="1041" y="989"/>
                    <a:pt x="1038" y="989"/>
                    <a:pt x="1038" y="992"/>
                  </a:cubicBezTo>
                  <a:lnTo>
                    <a:pt x="1035" y="994"/>
                  </a:lnTo>
                  <a:cubicBezTo>
                    <a:pt x="1038" y="986"/>
                    <a:pt x="1041" y="983"/>
                    <a:pt x="1041" y="983"/>
                  </a:cubicBezTo>
                  <a:close/>
                  <a:moveTo>
                    <a:pt x="837" y="1"/>
                  </a:moveTo>
                  <a:cubicBezTo>
                    <a:pt x="721" y="1"/>
                    <a:pt x="604" y="27"/>
                    <a:pt x="499" y="72"/>
                  </a:cubicBezTo>
                  <a:cubicBezTo>
                    <a:pt x="300" y="156"/>
                    <a:pt x="141" y="340"/>
                    <a:pt x="81" y="542"/>
                  </a:cubicBezTo>
                  <a:cubicBezTo>
                    <a:pt x="0" y="801"/>
                    <a:pt x="49" y="1084"/>
                    <a:pt x="231" y="1291"/>
                  </a:cubicBezTo>
                  <a:cubicBezTo>
                    <a:pt x="382" y="1465"/>
                    <a:pt x="612" y="1556"/>
                    <a:pt x="840" y="1556"/>
                  </a:cubicBezTo>
                  <a:cubicBezTo>
                    <a:pt x="1103" y="1556"/>
                    <a:pt x="1361" y="1434"/>
                    <a:pt x="1484" y="1179"/>
                  </a:cubicBezTo>
                  <a:cubicBezTo>
                    <a:pt x="1545" y="1055"/>
                    <a:pt x="1574" y="922"/>
                    <a:pt x="1559" y="790"/>
                  </a:cubicBezTo>
                  <a:cubicBezTo>
                    <a:pt x="1597" y="738"/>
                    <a:pt x="1611" y="675"/>
                    <a:pt x="1594" y="614"/>
                  </a:cubicBezTo>
                  <a:cubicBezTo>
                    <a:pt x="1516" y="360"/>
                    <a:pt x="1366" y="162"/>
                    <a:pt x="1121" y="58"/>
                  </a:cubicBezTo>
                  <a:cubicBezTo>
                    <a:pt x="1031" y="19"/>
                    <a:pt x="934" y="1"/>
                    <a:pt x="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2"/>
            <p:cNvSpPr/>
            <p:nvPr/>
          </p:nvSpPr>
          <p:spPr>
            <a:xfrm rot="-5400000">
              <a:off x="1808907" y="815310"/>
              <a:ext cx="833" cy="22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1" y="1"/>
                  </a:moveTo>
                  <a:cubicBezTo>
                    <a:pt x="7" y="2"/>
                    <a:pt x="10" y="3"/>
                    <a:pt x="11" y="3"/>
                  </a:cubicBezTo>
                  <a:cubicBezTo>
                    <a:pt x="11" y="3"/>
                    <a:pt x="8" y="2"/>
                    <a:pt x="1" y="1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2"/>
            <p:cNvSpPr/>
            <p:nvPr/>
          </p:nvSpPr>
          <p:spPr>
            <a:xfrm rot="-5400000">
              <a:off x="433776" y="818925"/>
              <a:ext cx="1893800" cy="1334925"/>
            </a:xfrm>
            <a:custGeom>
              <a:avLst/>
              <a:gdLst/>
              <a:ahLst/>
              <a:cxnLst/>
              <a:rect l="l" t="t" r="r" b="b"/>
              <a:pathLst>
                <a:path w="25018" h="17635" extrusionOk="0">
                  <a:moveTo>
                    <a:pt x="15946" y="487"/>
                  </a:moveTo>
                  <a:cubicBezTo>
                    <a:pt x="15957" y="487"/>
                    <a:pt x="15968" y="487"/>
                    <a:pt x="15979" y="487"/>
                  </a:cubicBezTo>
                  <a:cubicBezTo>
                    <a:pt x="16527" y="498"/>
                    <a:pt x="17057" y="720"/>
                    <a:pt x="17394" y="1155"/>
                  </a:cubicBezTo>
                  <a:cubicBezTo>
                    <a:pt x="17772" y="1640"/>
                    <a:pt x="17859" y="2320"/>
                    <a:pt x="17585" y="2876"/>
                  </a:cubicBezTo>
                  <a:cubicBezTo>
                    <a:pt x="17342" y="3367"/>
                    <a:pt x="16884" y="3626"/>
                    <a:pt x="16379" y="3626"/>
                  </a:cubicBezTo>
                  <a:cubicBezTo>
                    <a:pt x="16268" y="3626"/>
                    <a:pt x="16154" y="3614"/>
                    <a:pt x="16040" y="3588"/>
                  </a:cubicBezTo>
                  <a:cubicBezTo>
                    <a:pt x="16072" y="3516"/>
                    <a:pt x="16106" y="3447"/>
                    <a:pt x="16135" y="3375"/>
                  </a:cubicBezTo>
                  <a:cubicBezTo>
                    <a:pt x="16141" y="3357"/>
                    <a:pt x="16141" y="3340"/>
                    <a:pt x="16141" y="3317"/>
                  </a:cubicBezTo>
                  <a:cubicBezTo>
                    <a:pt x="16144" y="3314"/>
                    <a:pt x="16149" y="3311"/>
                    <a:pt x="16152" y="3303"/>
                  </a:cubicBezTo>
                  <a:cubicBezTo>
                    <a:pt x="16256" y="2994"/>
                    <a:pt x="16201" y="2654"/>
                    <a:pt x="16008" y="2392"/>
                  </a:cubicBezTo>
                  <a:cubicBezTo>
                    <a:pt x="15874" y="2213"/>
                    <a:pt x="15651" y="2094"/>
                    <a:pt x="15427" y="2094"/>
                  </a:cubicBezTo>
                  <a:cubicBezTo>
                    <a:pt x="15367" y="2094"/>
                    <a:pt x="15306" y="2103"/>
                    <a:pt x="15247" y="2121"/>
                  </a:cubicBezTo>
                  <a:cubicBezTo>
                    <a:pt x="15069" y="2179"/>
                    <a:pt x="14927" y="2291"/>
                    <a:pt x="14812" y="2435"/>
                  </a:cubicBezTo>
                  <a:cubicBezTo>
                    <a:pt x="14795" y="2452"/>
                    <a:pt x="14775" y="2473"/>
                    <a:pt x="14766" y="2493"/>
                  </a:cubicBezTo>
                  <a:cubicBezTo>
                    <a:pt x="14717" y="2591"/>
                    <a:pt x="14671" y="2692"/>
                    <a:pt x="14625" y="2790"/>
                  </a:cubicBezTo>
                  <a:cubicBezTo>
                    <a:pt x="14195" y="2329"/>
                    <a:pt x="14262" y="1550"/>
                    <a:pt x="14636" y="1066"/>
                  </a:cubicBezTo>
                  <a:cubicBezTo>
                    <a:pt x="14941" y="672"/>
                    <a:pt x="15457" y="487"/>
                    <a:pt x="15946" y="487"/>
                  </a:cubicBezTo>
                  <a:close/>
                  <a:moveTo>
                    <a:pt x="15423" y="2588"/>
                  </a:moveTo>
                  <a:cubicBezTo>
                    <a:pt x="15443" y="2588"/>
                    <a:pt x="15458" y="2588"/>
                    <a:pt x="15475" y="2591"/>
                  </a:cubicBezTo>
                  <a:cubicBezTo>
                    <a:pt x="15489" y="2594"/>
                    <a:pt x="15507" y="2602"/>
                    <a:pt x="15530" y="2605"/>
                  </a:cubicBezTo>
                  <a:cubicBezTo>
                    <a:pt x="15538" y="2611"/>
                    <a:pt x="15553" y="2620"/>
                    <a:pt x="15564" y="2631"/>
                  </a:cubicBezTo>
                  <a:cubicBezTo>
                    <a:pt x="15573" y="2634"/>
                    <a:pt x="15579" y="2640"/>
                    <a:pt x="15587" y="2646"/>
                  </a:cubicBezTo>
                  <a:cubicBezTo>
                    <a:pt x="15590" y="2646"/>
                    <a:pt x="15590" y="2648"/>
                    <a:pt x="15593" y="2651"/>
                  </a:cubicBezTo>
                  <a:cubicBezTo>
                    <a:pt x="15610" y="2669"/>
                    <a:pt x="15622" y="2683"/>
                    <a:pt x="15636" y="2703"/>
                  </a:cubicBezTo>
                  <a:cubicBezTo>
                    <a:pt x="15662" y="2738"/>
                    <a:pt x="15683" y="2778"/>
                    <a:pt x="15697" y="2821"/>
                  </a:cubicBezTo>
                  <a:cubicBezTo>
                    <a:pt x="15708" y="2856"/>
                    <a:pt x="15720" y="2896"/>
                    <a:pt x="15723" y="2937"/>
                  </a:cubicBezTo>
                  <a:cubicBezTo>
                    <a:pt x="15723" y="2983"/>
                    <a:pt x="15723" y="3029"/>
                    <a:pt x="15720" y="3078"/>
                  </a:cubicBezTo>
                  <a:cubicBezTo>
                    <a:pt x="15711" y="3107"/>
                    <a:pt x="15706" y="3136"/>
                    <a:pt x="15694" y="3164"/>
                  </a:cubicBezTo>
                  <a:cubicBezTo>
                    <a:pt x="15685" y="3182"/>
                    <a:pt x="15691" y="3199"/>
                    <a:pt x="15685" y="3216"/>
                  </a:cubicBezTo>
                  <a:cubicBezTo>
                    <a:pt x="15683" y="3225"/>
                    <a:pt x="15680" y="3228"/>
                    <a:pt x="15677" y="3236"/>
                  </a:cubicBezTo>
                  <a:cubicBezTo>
                    <a:pt x="15651" y="3297"/>
                    <a:pt x="15625" y="3355"/>
                    <a:pt x="15599" y="3412"/>
                  </a:cubicBezTo>
                  <a:cubicBezTo>
                    <a:pt x="15593" y="3429"/>
                    <a:pt x="15585" y="3444"/>
                    <a:pt x="15579" y="3458"/>
                  </a:cubicBezTo>
                  <a:cubicBezTo>
                    <a:pt x="15579" y="3461"/>
                    <a:pt x="15579" y="3461"/>
                    <a:pt x="15576" y="3461"/>
                  </a:cubicBezTo>
                  <a:cubicBezTo>
                    <a:pt x="15561" y="3490"/>
                    <a:pt x="15547" y="3519"/>
                    <a:pt x="15536" y="3548"/>
                  </a:cubicBezTo>
                  <a:cubicBezTo>
                    <a:pt x="15478" y="3663"/>
                    <a:pt x="15417" y="3778"/>
                    <a:pt x="15351" y="3888"/>
                  </a:cubicBezTo>
                  <a:cubicBezTo>
                    <a:pt x="15236" y="4087"/>
                    <a:pt x="15106" y="4274"/>
                    <a:pt x="14968" y="4456"/>
                  </a:cubicBezTo>
                  <a:cubicBezTo>
                    <a:pt x="14801" y="4349"/>
                    <a:pt x="14628" y="4254"/>
                    <a:pt x="14452" y="4167"/>
                  </a:cubicBezTo>
                  <a:cubicBezTo>
                    <a:pt x="14579" y="3966"/>
                    <a:pt x="14694" y="3764"/>
                    <a:pt x="14795" y="3553"/>
                  </a:cubicBezTo>
                  <a:cubicBezTo>
                    <a:pt x="14858" y="3418"/>
                    <a:pt x="14925" y="3282"/>
                    <a:pt x="14985" y="3150"/>
                  </a:cubicBezTo>
                  <a:cubicBezTo>
                    <a:pt x="14999" y="3115"/>
                    <a:pt x="15017" y="3084"/>
                    <a:pt x="15031" y="3049"/>
                  </a:cubicBezTo>
                  <a:cubicBezTo>
                    <a:pt x="15043" y="3029"/>
                    <a:pt x="15048" y="3012"/>
                    <a:pt x="15057" y="2997"/>
                  </a:cubicBezTo>
                  <a:cubicBezTo>
                    <a:pt x="15060" y="2994"/>
                    <a:pt x="15060" y="2994"/>
                    <a:pt x="15060" y="2989"/>
                  </a:cubicBezTo>
                  <a:cubicBezTo>
                    <a:pt x="15060" y="2986"/>
                    <a:pt x="15063" y="2983"/>
                    <a:pt x="15069" y="2980"/>
                  </a:cubicBezTo>
                  <a:cubicBezTo>
                    <a:pt x="15103" y="2908"/>
                    <a:pt x="15135" y="2833"/>
                    <a:pt x="15172" y="2761"/>
                  </a:cubicBezTo>
                  <a:cubicBezTo>
                    <a:pt x="15178" y="2749"/>
                    <a:pt x="15187" y="2741"/>
                    <a:pt x="15193" y="2732"/>
                  </a:cubicBezTo>
                  <a:cubicBezTo>
                    <a:pt x="15204" y="2718"/>
                    <a:pt x="15219" y="2706"/>
                    <a:pt x="15230" y="2692"/>
                  </a:cubicBezTo>
                  <a:lnTo>
                    <a:pt x="15293" y="2637"/>
                  </a:lnTo>
                  <a:cubicBezTo>
                    <a:pt x="15319" y="2622"/>
                    <a:pt x="15345" y="2608"/>
                    <a:pt x="15371" y="2597"/>
                  </a:cubicBezTo>
                  <a:lnTo>
                    <a:pt x="15423" y="2588"/>
                  </a:lnTo>
                  <a:close/>
                  <a:moveTo>
                    <a:pt x="12181" y="4123"/>
                  </a:moveTo>
                  <a:cubicBezTo>
                    <a:pt x="13443" y="4123"/>
                    <a:pt x="14701" y="4626"/>
                    <a:pt x="15538" y="5588"/>
                  </a:cubicBezTo>
                  <a:cubicBezTo>
                    <a:pt x="15550" y="5603"/>
                    <a:pt x="15561" y="5617"/>
                    <a:pt x="15576" y="5631"/>
                  </a:cubicBezTo>
                  <a:cubicBezTo>
                    <a:pt x="15867" y="5946"/>
                    <a:pt x="16092" y="6323"/>
                    <a:pt x="16294" y="6701"/>
                  </a:cubicBezTo>
                  <a:cubicBezTo>
                    <a:pt x="16567" y="7214"/>
                    <a:pt x="16789" y="7753"/>
                    <a:pt x="16930" y="8318"/>
                  </a:cubicBezTo>
                  <a:cubicBezTo>
                    <a:pt x="17222" y="9491"/>
                    <a:pt x="16974" y="10666"/>
                    <a:pt x="16259" y="11641"/>
                  </a:cubicBezTo>
                  <a:cubicBezTo>
                    <a:pt x="15445" y="12755"/>
                    <a:pt x="14100" y="13317"/>
                    <a:pt x="12749" y="13317"/>
                  </a:cubicBezTo>
                  <a:cubicBezTo>
                    <a:pt x="12329" y="13317"/>
                    <a:pt x="11909" y="13262"/>
                    <a:pt x="11503" y="13154"/>
                  </a:cubicBezTo>
                  <a:cubicBezTo>
                    <a:pt x="10639" y="12923"/>
                    <a:pt x="9852" y="12459"/>
                    <a:pt x="9264" y="11782"/>
                  </a:cubicBezTo>
                  <a:cubicBezTo>
                    <a:pt x="8627" y="11047"/>
                    <a:pt x="8276" y="10104"/>
                    <a:pt x="8140" y="9148"/>
                  </a:cubicBezTo>
                  <a:cubicBezTo>
                    <a:pt x="7999" y="8171"/>
                    <a:pt x="8080" y="7107"/>
                    <a:pt x="8506" y="6208"/>
                  </a:cubicBezTo>
                  <a:cubicBezTo>
                    <a:pt x="8878" y="5430"/>
                    <a:pt x="9552" y="4853"/>
                    <a:pt x="10333" y="4507"/>
                  </a:cubicBezTo>
                  <a:cubicBezTo>
                    <a:pt x="10915" y="4250"/>
                    <a:pt x="11549" y="4123"/>
                    <a:pt x="12181" y="4123"/>
                  </a:cubicBezTo>
                  <a:close/>
                  <a:moveTo>
                    <a:pt x="8056" y="10721"/>
                  </a:moveTo>
                  <a:cubicBezTo>
                    <a:pt x="8172" y="10998"/>
                    <a:pt x="8304" y="11266"/>
                    <a:pt x="8466" y="11517"/>
                  </a:cubicBezTo>
                  <a:cubicBezTo>
                    <a:pt x="8474" y="11528"/>
                    <a:pt x="8477" y="11537"/>
                    <a:pt x="8486" y="11543"/>
                  </a:cubicBezTo>
                  <a:lnTo>
                    <a:pt x="8480" y="11543"/>
                  </a:lnTo>
                  <a:cubicBezTo>
                    <a:pt x="7494" y="12142"/>
                    <a:pt x="6471" y="12704"/>
                    <a:pt x="5442" y="13237"/>
                  </a:cubicBezTo>
                  <a:cubicBezTo>
                    <a:pt x="5301" y="13309"/>
                    <a:pt x="5157" y="13381"/>
                    <a:pt x="5016" y="13456"/>
                  </a:cubicBezTo>
                  <a:cubicBezTo>
                    <a:pt x="4860" y="13531"/>
                    <a:pt x="4707" y="13609"/>
                    <a:pt x="4552" y="13687"/>
                  </a:cubicBezTo>
                  <a:cubicBezTo>
                    <a:pt x="4549" y="13690"/>
                    <a:pt x="4540" y="13690"/>
                    <a:pt x="4537" y="13693"/>
                  </a:cubicBezTo>
                  <a:lnTo>
                    <a:pt x="4509" y="13701"/>
                  </a:lnTo>
                  <a:cubicBezTo>
                    <a:pt x="4509" y="13701"/>
                    <a:pt x="4503" y="13701"/>
                    <a:pt x="4494" y="13704"/>
                  </a:cubicBezTo>
                  <a:cubicBezTo>
                    <a:pt x="4480" y="13707"/>
                    <a:pt x="4460" y="13716"/>
                    <a:pt x="4445" y="13716"/>
                  </a:cubicBezTo>
                  <a:cubicBezTo>
                    <a:pt x="4431" y="13719"/>
                    <a:pt x="4413" y="13722"/>
                    <a:pt x="4396" y="13722"/>
                  </a:cubicBezTo>
                  <a:cubicBezTo>
                    <a:pt x="4393" y="13722"/>
                    <a:pt x="4385" y="13727"/>
                    <a:pt x="4373" y="13727"/>
                  </a:cubicBezTo>
                  <a:lnTo>
                    <a:pt x="4324" y="13727"/>
                  </a:lnTo>
                  <a:cubicBezTo>
                    <a:pt x="4313" y="13727"/>
                    <a:pt x="4298" y="13727"/>
                    <a:pt x="4287" y="13722"/>
                  </a:cubicBezTo>
                  <a:cubicBezTo>
                    <a:pt x="4267" y="13716"/>
                    <a:pt x="4241" y="13707"/>
                    <a:pt x="4220" y="13701"/>
                  </a:cubicBezTo>
                  <a:lnTo>
                    <a:pt x="4215" y="13701"/>
                  </a:lnTo>
                  <a:cubicBezTo>
                    <a:pt x="4209" y="13698"/>
                    <a:pt x="4197" y="13690"/>
                    <a:pt x="4192" y="13687"/>
                  </a:cubicBezTo>
                  <a:cubicBezTo>
                    <a:pt x="4171" y="13675"/>
                    <a:pt x="4154" y="13664"/>
                    <a:pt x="4140" y="13649"/>
                  </a:cubicBezTo>
                  <a:cubicBezTo>
                    <a:pt x="4128" y="13644"/>
                    <a:pt x="4122" y="13632"/>
                    <a:pt x="4111" y="13621"/>
                  </a:cubicBezTo>
                  <a:cubicBezTo>
                    <a:pt x="4096" y="13606"/>
                    <a:pt x="4085" y="13592"/>
                    <a:pt x="4071" y="13575"/>
                  </a:cubicBezTo>
                  <a:cubicBezTo>
                    <a:pt x="4065" y="13563"/>
                    <a:pt x="4056" y="13554"/>
                    <a:pt x="4050" y="13540"/>
                  </a:cubicBezTo>
                  <a:lnTo>
                    <a:pt x="4019" y="13474"/>
                  </a:lnTo>
                  <a:cubicBezTo>
                    <a:pt x="4013" y="13462"/>
                    <a:pt x="4010" y="13456"/>
                    <a:pt x="4010" y="13445"/>
                  </a:cubicBezTo>
                  <a:cubicBezTo>
                    <a:pt x="4004" y="13419"/>
                    <a:pt x="3998" y="13396"/>
                    <a:pt x="3996" y="13370"/>
                  </a:cubicBezTo>
                  <a:lnTo>
                    <a:pt x="3996" y="13367"/>
                  </a:lnTo>
                  <a:cubicBezTo>
                    <a:pt x="3996" y="13355"/>
                    <a:pt x="3993" y="13344"/>
                    <a:pt x="3993" y="13338"/>
                  </a:cubicBezTo>
                  <a:cubicBezTo>
                    <a:pt x="3993" y="13312"/>
                    <a:pt x="3996" y="13286"/>
                    <a:pt x="3996" y="13266"/>
                  </a:cubicBezTo>
                  <a:lnTo>
                    <a:pt x="3996" y="13260"/>
                  </a:lnTo>
                  <a:cubicBezTo>
                    <a:pt x="3998" y="13252"/>
                    <a:pt x="3998" y="13237"/>
                    <a:pt x="4004" y="13229"/>
                  </a:cubicBezTo>
                  <a:cubicBezTo>
                    <a:pt x="4010" y="13203"/>
                    <a:pt x="4033" y="13171"/>
                    <a:pt x="4033" y="13145"/>
                  </a:cubicBezTo>
                  <a:cubicBezTo>
                    <a:pt x="4033" y="13142"/>
                    <a:pt x="4033" y="13142"/>
                    <a:pt x="4036" y="13142"/>
                  </a:cubicBezTo>
                  <a:cubicBezTo>
                    <a:pt x="4042" y="13128"/>
                    <a:pt x="4050" y="13116"/>
                    <a:pt x="4056" y="13102"/>
                  </a:cubicBezTo>
                  <a:cubicBezTo>
                    <a:pt x="4068" y="13087"/>
                    <a:pt x="4076" y="13073"/>
                    <a:pt x="4085" y="13064"/>
                  </a:cubicBezTo>
                  <a:lnTo>
                    <a:pt x="4085" y="13059"/>
                  </a:lnTo>
                  <a:lnTo>
                    <a:pt x="4091" y="13059"/>
                  </a:lnTo>
                  <a:lnTo>
                    <a:pt x="4154" y="12995"/>
                  </a:lnTo>
                  <a:lnTo>
                    <a:pt x="4641" y="12724"/>
                  </a:lnTo>
                  <a:cubicBezTo>
                    <a:pt x="4780" y="12641"/>
                    <a:pt x="4918" y="12563"/>
                    <a:pt x="5059" y="12482"/>
                  </a:cubicBezTo>
                  <a:lnTo>
                    <a:pt x="5059" y="12479"/>
                  </a:lnTo>
                  <a:cubicBezTo>
                    <a:pt x="6062" y="11897"/>
                    <a:pt x="7039" y="11283"/>
                    <a:pt x="8054" y="10721"/>
                  </a:cubicBezTo>
                  <a:close/>
                  <a:moveTo>
                    <a:pt x="17147" y="11079"/>
                  </a:moveTo>
                  <a:cubicBezTo>
                    <a:pt x="18248" y="11762"/>
                    <a:pt x="19351" y="12448"/>
                    <a:pt x="20450" y="13131"/>
                  </a:cubicBezTo>
                  <a:cubicBezTo>
                    <a:pt x="20582" y="13214"/>
                    <a:pt x="20723" y="13298"/>
                    <a:pt x="20856" y="13384"/>
                  </a:cubicBezTo>
                  <a:cubicBezTo>
                    <a:pt x="21127" y="13549"/>
                    <a:pt x="21395" y="13719"/>
                    <a:pt x="21663" y="13886"/>
                  </a:cubicBezTo>
                  <a:lnTo>
                    <a:pt x="21669" y="13886"/>
                  </a:lnTo>
                  <a:cubicBezTo>
                    <a:pt x="21674" y="13892"/>
                    <a:pt x="21683" y="13900"/>
                    <a:pt x="21686" y="13906"/>
                  </a:cubicBezTo>
                  <a:cubicBezTo>
                    <a:pt x="21689" y="13909"/>
                    <a:pt x="21697" y="13918"/>
                    <a:pt x="21700" y="13923"/>
                  </a:cubicBezTo>
                  <a:cubicBezTo>
                    <a:pt x="21703" y="13923"/>
                    <a:pt x="21703" y="13929"/>
                    <a:pt x="21703" y="13932"/>
                  </a:cubicBezTo>
                  <a:cubicBezTo>
                    <a:pt x="21718" y="13952"/>
                    <a:pt x="21726" y="13975"/>
                    <a:pt x="21735" y="13992"/>
                  </a:cubicBezTo>
                  <a:cubicBezTo>
                    <a:pt x="21741" y="14004"/>
                    <a:pt x="21741" y="14015"/>
                    <a:pt x="21746" y="14024"/>
                  </a:cubicBezTo>
                  <a:cubicBezTo>
                    <a:pt x="21749" y="14044"/>
                    <a:pt x="21755" y="14088"/>
                    <a:pt x="21755" y="14090"/>
                  </a:cubicBezTo>
                  <a:cubicBezTo>
                    <a:pt x="21755" y="14102"/>
                    <a:pt x="21755" y="14116"/>
                    <a:pt x="21758" y="14125"/>
                  </a:cubicBezTo>
                  <a:cubicBezTo>
                    <a:pt x="21758" y="14139"/>
                    <a:pt x="21755" y="14151"/>
                    <a:pt x="21755" y="14165"/>
                  </a:cubicBezTo>
                  <a:lnTo>
                    <a:pt x="21755" y="14174"/>
                  </a:lnTo>
                  <a:cubicBezTo>
                    <a:pt x="21749" y="14177"/>
                    <a:pt x="21749" y="14183"/>
                    <a:pt x="21749" y="14188"/>
                  </a:cubicBezTo>
                  <a:cubicBezTo>
                    <a:pt x="21744" y="14203"/>
                    <a:pt x="21744" y="14217"/>
                    <a:pt x="21735" y="14232"/>
                  </a:cubicBezTo>
                  <a:lnTo>
                    <a:pt x="21715" y="14284"/>
                  </a:lnTo>
                  <a:lnTo>
                    <a:pt x="21715" y="14289"/>
                  </a:lnTo>
                  <a:cubicBezTo>
                    <a:pt x="21706" y="14304"/>
                    <a:pt x="21700" y="14312"/>
                    <a:pt x="21692" y="14327"/>
                  </a:cubicBezTo>
                  <a:lnTo>
                    <a:pt x="21672" y="14361"/>
                  </a:lnTo>
                  <a:cubicBezTo>
                    <a:pt x="21672" y="14364"/>
                    <a:pt x="21669" y="14364"/>
                    <a:pt x="21663" y="14370"/>
                  </a:cubicBezTo>
                  <a:cubicBezTo>
                    <a:pt x="21663" y="14376"/>
                    <a:pt x="21660" y="14376"/>
                    <a:pt x="21657" y="14379"/>
                  </a:cubicBezTo>
                  <a:cubicBezTo>
                    <a:pt x="21646" y="14390"/>
                    <a:pt x="21634" y="14399"/>
                    <a:pt x="21625" y="14407"/>
                  </a:cubicBezTo>
                  <a:cubicBezTo>
                    <a:pt x="21617" y="14413"/>
                    <a:pt x="21611" y="14422"/>
                    <a:pt x="21599" y="14428"/>
                  </a:cubicBezTo>
                  <a:cubicBezTo>
                    <a:pt x="21576" y="14442"/>
                    <a:pt x="21559" y="14454"/>
                    <a:pt x="21533" y="14465"/>
                  </a:cubicBezTo>
                  <a:cubicBezTo>
                    <a:pt x="21530" y="14465"/>
                    <a:pt x="21527" y="14465"/>
                    <a:pt x="21525" y="14468"/>
                  </a:cubicBezTo>
                  <a:lnTo>
                    <a:pt x="21516" y="14468"/>
                  </a:lnTo>
                  <a:cubicBezTo>
                    <a:pt x="21510" y="14468"/>
                    <a:pt x="21458" y="14480"/>
                    <a:pt x="21441" y="14482"/>
                  </a:cubicBezTo>
                  <a:cubicBezTo>
                    <a:pt x="21424" y="14482"/>
                    <a:pt x="21404" y="14482"/>
                    <a:pt x="21386" y="14480"/>
                  </a:cubicBezTo>
                  <a:cubicBezTo>
                    <a:pt x="21380" y="14480"/>
                    <a:pt x="21375" y="14477"/>
                    <a:pt x="21369" y="14477"/>
                  </a:cubicBezTo>
                  <a:lnTo>
                    <a:pt x="21352" y="14477"/>
                  </a:lnTo>
                  <a:cubicBezTo>
                    <a:pt x="21346" y="14477"/>
                    <a:pt x="21343" y="14471"/>
                    <a:pt x="21337" y="14471"/>
                  </a:cubicBezTo>
                  <a:cubicBezTo>
                    <a:pt x="21300" y="14462"/>
                    <a:pt x="21268" y="14451"/>
                    <a:pt x="21231" y="14436"/>
                  </a:cubicBezTo>
                  <a:cubicBezTo>
                    <a:pt x="21225" y="14436"/>
                    <a:pt x="21216" y="14433"/>
                    <a:pt x="21210" y="14425"/>
                  </a:cubicBezTo>
                  <a:cubicBezTo>
                    <a:pt x="21193" y="14413"/>
                    <a:pt x="21173" y="14405"/>
                    <a:pt x="21153" y="14393"/>
                  </a:cubicBezTo>
                  <a:lnTo>
                    <a:pt x="21144" y="14390"/>
                  </a:lnTo>
                  <a:cubicBezTo>
                    <a:pt x="20954" y="14281"/>
                    <a:pt x="20767" y="14174"/>
                    <a:pt x="20579" y="14062"/>
                  </a:cubicBezTo>
                  <a:cubicBezTo>
                    <a:pt x="20435" y="13981"/>
                    <a:pt x="20291" y="13900"/>
                    <a:pt x="20147" y="13817"/>
                  </a:cubicBezTo>
                  <a:cubicBezTo>
                    <a:pt x="19003" y="13165"/>
                    <a:pt x="17853" y="12505"/>
                    <a:pt x="16703" y="11848"/>
                  </a:cubicBezTo>
                  <a:cubicBezTo>
                    <a:pt x="16876" y="11609"/>
                    <a:pt x="17023" y="11352"/>
                    <a:pt x="17147" y="11079"/>
                  </a:cubicBezTo>
                  <a:close/>
                  <a:moveTo>
                    <a:pt x="22294" y="12622"/>
                  </a:moveTo>
                  <a:cubicBezTo>
                    <a:pt x="22801" y="12622"/>
                    <a:pt x="23302" y="12833"/>
                    <a:pt x="23672" y="13203"/>
                  </a:cubicBezTo>
                  <a:cubicBezTo>
                    <a:pt x="24297" y="13889"/>
                    <a:pt x="24510" y="14906"/>
                    <a:pt x="24061" y="15748"/>
                  </a:cubicBezTo>
                  <a:cubicBezTo>
                    <a:pt x="23845" y="16151"/>
                    <a:pt x="23522" y="16460"/>
                    <a:pt x="23087" y="16612"/>
                  </a:cubicBezTo>
                  <a:cubicBezTo>
                    <a:pt x="22918" y="16673"/>
                    <a:pt x="22744" y="16702"/>
                    <a:pt x="22570" y="16702"/>
                  </a:cubicBezTo>
                  <a:cubicBezTo>
                    <a:pt x="22381" y="16702"/>
                    <a:pt x="22192" y="16668"/>
                    <a:pt x="22009" y="16604"/>
                  </a:cubicBezTo>
                  <a:cubicBezTo>
                    <a:pt x="21303" y="16359"/>
                    <a:pt x="20767" y="15693"/>
                    <a:pt x="20597" y="14975"/>
                  </a:cubicBezTo>
                  <a:cubicBezTo>
                    <a:pt x="20568" y="14851"/>
                    <a:pt x="20550" y="14724"/>
                    <a:pt x="20545" y="14595"/>
                  </a:cubicBezTo>
                  <a:lnTo>
                    <a:pt x="20545" y="14595"/>
                  </a:lnTo>
                  <a:cubicBezTo>
                    <a:pt x="20660" y="14658"/>
                    <a:pt x="20775" y="14727"/>
                    <a:pt x="20890" y="14794"/>
                  </a:cubicBezTo>
                  <a:cubicBezTo>
                    <a:pt x="21040" y="14893"/>
                    <a:pt x="21229" y="14967"/>
                    <a:pt x="21413" y="14967"/>
                  </a:cubicBezTo>
                  <a:cubicBezTo>
                    <a:pt x="21417" y="14967"/>
                    <a:pt x="21420" y="14967"/>
                    <a:pt x="21424" y="14967"/>
                  </a:cubicBezTo>
                  <a:cubicBezTo>
                    <a:pt x="21605" y="14961"/>
                    <a:pt x="21770" y="14903"/>
                    <a:pt x="21914" y="14794"/>
                  </a:cubicBezTo>
                  <a:cubicBezTo>
                    <a:pt x="22164" y="14606"/>
                    <a:pt x="22277" y="14269"/>
                    <a:pt x="22234" y="13964"/>
                  </a:cubicBezTo>
                  <a:cubicBezTo>
                    <a:pt x="22208" y="13794"/>
                    <a:pt x="22118" y="13626"/>
                    <a:pt x="21986" y="13514"/>
                  </a:cubicBezTo>
                  <a:cubicBezTo>
                    <a:pt x="21986" y="13513"/>
                    <a:pt x="21984" y="13513"/>
                    <a:pt x="21983" y="13513"/>
                  </a:cubicBezTo>
                  <a:cubicBezTo>
                    <a:pt x="21981" y="13513"/>
                    <a:pt x="21980" y="13513"/>
                    <a:pt x="21980" y="13511"/>
                  </a:cubicBezTo>
                  <a:cubicBezTo>
                    <a:pt x="21971" y="13502"/>
                    <a:pt x="21963" y="13500"/>
                    <a:pt x="21951" y="13491"/>
                  </a:cubicBezTo>
                  <a:cubicBezTo>
                    <a:pt x="21937" y="13482"/>
                    <a:pt x="21919" y="13468"/>
                    <a:pt x="21905" y="13459"/>
                  </a:cubicBezTo>
                  <a:cubicBezTo>
                    <a:pt x="21669" y="13312"/>
                    <a:pt x="21427" y="13165"/>
                    <a:pt x="21184" y="13013"/>
                  </a:cubicBezTo>
                  <a:cubicBezTo>
                    <a:pt x="21242" y="12961"/>
                    <a:pt x="21308" y="12920"/>
                    <a:pt x="21375" y="12877"/>
                  </a:cubicBezTo>
                  <a:cubicBezTo>
                    <a:pt x="21664" y="12703"/>
                    <a:pt x="21980" y="12622"/>
                    <a:pt x="22294" y="12622"/>
                  </a:cubicBezTo>
                  <a:close/>
                  <a:moveTo>
                    <a:pt x="2949" y="11849"/>
                  </a:moveTo>
                  <a:cubicBezTo>
                    <a:pt x="3453" y="11849"/>
                    <a:pt x="3943" y="12028"/>
                    <a:pt x="4327" y="12367"/>
                  </a:cubicBezTo>
                  <a:cubicBezTo>
                    <a:pt x="4192" y="12448"/>
                    <a:pt x="4053" y="12523"/>
                    <a:pt x="3915" y="12597"/>
                  </a:cubicBezTo>
                  <a:cubicBezTo>
                    <a:pt x="3895" y="12609"/>
                    <a:pt x="3880" y="12621"/>
                    <a:pt x="3866" y="12632"/>
                  </a:cubicBezTo>
                  <a:cubicBezTo>
                    <a:pt x="3863" y="12632"/>
                    <a:pt x="3866" y="12635"/>
                    <a:pt x="3863" y="12635"/>
                  </a:cubicBezTo>
                  <a:cubicBezTo>
                    <a:pt x="3863" y="12638"/>
                    <a:pt x="3863" y="12638"/>
                    <a:pt x="3860" y="12638"/>
                  </a:cubicBezTo>
                  <a:cubicBezTo>
                    <a:pt x="3601" y="12851"/>
                    <a:pt x="3477" y="13188"/>
                    <a:pt x="3546" y="13520"/>
                  </a:cubicBezTo>
                  <a:cubicBezTo>
                    <a:pt x="3601" y="13820"/>
                    <a:pt x="3823" y="14090"/>
                    <a:pt x="4120" y="14180"/>
                  </a:cubicBezTo>
                  <a:cubicBezTo>
                    <a:pt x="4192" y="14202"/>
                    <a:pt x="4264" y="14212"/>
                    <a:pt x="4336" y="14212"/>
                  </a:cubicBezTo>
                  <a:cubicBezTo>
                    <a:pt x="4450" y="14212"/>
                    <a:pt x="4563" y="14187"/>
                    <a:pt x="4673" y="14148"/>
                  </a:cubicBezTo>
                  <a:lnTo>
                    <a:pt x="4682" y="14148"/>
                  </a:lnTo>
                  <a:cubicBezTo>
                    <a:pt x="4710" y="14148"/>
                    <a:pt x="4739" y="14137"/>
                    <a:pt x="4765" y="14125"/>
                  </a:cubicBezTo>
                  <a:cubicBezTo>
                    <a:pt x="4903" y="14053"/>
                    <a:pt x="5042" y="13987"/>
                    <a:pt x="5177" y="13918"/>
                  </a:cubicBezTo>
                  <a:lnTo>
                    <a:pt x="5177" y="13918"/>
                  </a:lnTo>
                  <a:cubicBezTo>
                    <a:pt x="5416" y="14707"/>
                    <a:pt x="5422" y="15543"/>
                    <a:pt x="4941" y="16264"/>
                  </a:cubicBezTo>
                  <a:cubicBezTo>
                    <a:pt x="4537" y="16859"/>
                    <a:pt x="3881" y="17163"/>
                    <a:pt x="3208" y="17163"/>
                  </a:cubicBezTo>
                  <a:cubicBezTo>
                    <a:pt x="2848" y="17163"/>
                    <a:pt x="2482" y="17076"/>
                    <a:pt x="2148" y="16900"/>
                  </a:cubicBezTo>
                  <a:cubicBezTo>
                    <a:pt x="1240" y="16425"/>
                    <a:pt x="644" y="15413"/>
                    <a:pt x="621" y="14390"/>
                  </a:cubicBezTo>
                  <a:cubicBezTo>
                    <a:pt x="603" y="13413"/>
                    <a:pt x="1119" y="12482"/>
                    <a:pt x="2016" y="12061"/>
                  </a:cubicBezTo>
                  <a:cubicBezTo>
                    <a:pt x="2317" y="11919"/>
                    <a:pt x="2635" y="11849"/>
                    <a:pt x="2949" y="11849"/>
                  </a:cubicBezTo>
                  <a:close/>
                  <a:moveTo>
                    <a:pt x="15912" y="1"/>
                  </a:moveTo>
                  <a:cubicBezTo>
                    <a:pt x="15321" y="1"/>
                    <a:pt x="14737" y="217"/>
                    <a:pt x="14328" y="689"/>
                  </a:cubicBezTo>
                  <a:cubicBezTo>
                    <a:pt x="13691" y="1424"/>
                    <a:pt x="13677" y="2591"/>
                    <a:pt x="14414" y="3242"/>
                  </a:cubicBezTo>
                  <a:cubicBezTo>
                    <a:pt x="14409" y="3259"/>
                    <a:pt x="14400" y="3274"/>
                    <a:pt x="14394" y="3294"/>
                  </a:cubicBezTo>
                  <a:cubicBezTo>
                    <a:pt x="14282" y="3527"/>
                    <a:pt x="14155" y="3755"/>
                    <a:pt x="14008" y="3971"/>
                  </a:cubicBezTo>
                  <a:cubicBezTo>
                    <a:pt x="13429" y="3759"/>
                    <a:pt x="12809" y="3651"/>
                    <a:pt x="12189" y="3651"/>
                  </a:cubicBezTo>
                  <a:cubicBezTo>
                    <a:pt x="11714" y="3651"/>
                    <a:pt x="11239" y="3714"/>
                    <a:pt x="10783" y="3845"/>
                  </a:cubicBezTo>
                  <a:cubicBezTo>
                    <a:pt x="9869" y="4104"/>
                    <a:pt x="9025" y="4623"/>
                    <a:pt x="8446" y="5386"/>
                  </a:cubicBezTo>
                  <a:cubicBezTo>
                    <a:pt x="7806" y="6237"/>
                    <a:pt x="7581" y="7378"/>
                    <a:pt x="7604" y="8424"/>
                  </a:cubicBezTo>
                  <a:cubicBezTo>
                    <a:pt x="7618" y="9044"/>
                    <a:pt x="7714" y="9672"/>
                    <a:pt x="7907" y="10272"/>
                  </a:cubicBezTo>
                  <a:lnTo>
                    <a:pt x="7901" y="10272"/>
                  </a:lnTo>
                  <a:cubicBezTo>
                    <a:pt x="6840" y="10860"/>
                    <a:pt x="5808" y="11508"/>
                    <a:pt x="4756" y="12116"/>
                  </a:cubicBezTo>
                  <a:cubicBezTo>
                    <a:pt x="4274" y="11633"/>
                    <a:pt x="3633" y="11360"/>
                    <a:pt x="2954" y="11360"/>
                  </a:cubicBezTo>
                  <a:cubicBezTo>
                    <a:pt x="2721" y="11360"/>
                    <a:pt x="2483" y="11392"/>
                    <a:pt x="2246" y="11459"/>
                  </a:cubicBezTo>
                  <a:cubicBezTo>
                    <a:pt x="1122" y="11776"/>
                    <a:pt x="327" y="12753"/>
                    <a:pt x="168" y="13903"/>
                  </a:cubicBezTo>
                  <a:cubicBezTo>
                    <a:pt x="1" y="15105"/>
                    <a:pt x="572" y="16379"/>
                    <a:pt x="1552" y="17088"/>
                  </a:cubicBezTo>
                  <a:cubicBezTo>
                    <a:pt x="2042" y="17446"/>
                    <a:pt x="2637" y="17634"/>
                    <a:pt x="3226" y="17634"/>
                  </a:cubicBezTo>
                  <a:cubicBezTo>
                    <a:pt x="3870" y="17634"/>
                    <a:pt x="4508" y="17409"/>
                    <a:pt x="4996" y="16935"/>
                  </a:cubicBezTo>
                  <a:cubicBezTo>
                    <a:pt x="5909" y="16047"/>
                    <a:pt x="5955" y="14822"/>
                    <a:pt x="5604" y="13693"/>
                  </a:cubicBezTo>
                  <a:cubicBezTo>
                    <a:pt x="6676" y="13139"/>
                    <a:pt x="7737" y="12560"/>
                    <a:pt x="8777" y="11943"/>
                  </a:cubicBezTo>
                  <a:cubicBezTo>
                    <a:pt x="9036" y="12263"/>
                    <a:pt x="9336" y="12551"/>
                    <a:pt x="9668" y="12799"/>
                  </a:cubicBezTo>
                  <a:cubicBezTo>
                    <a:pt x="9999" y="13044"/>
                    <a:pt x="10359" y="13252"/>
                    <a:pt x="10748" y="13410"/>
                  </a:cubicBezTo>
                  <a:cubicBezTo>
                    <a:pt x="11379" y="13669"/>
                    <a:pt x="12065" y="13799"/>
                    <a:pt x="12750" y="13799"/>
                  </a:cubicBezTo>
                  <a:cubicBezTo>
                    <a:pt x="14027" y="13799"/>
                    <a:pt x="15302" y="13347"/>
                    <a:pt x="16216" y="12433"/>
                  </a:cubicBezTo>
                  <a:cubicBezTo>
                    <a:pt x="16282" y="12367"/>
                    <a:pt x="16343" y="12301"/>
                    <a:pt x="16403" y="12231"/>
                  </a:cubicBezTo>
                  <a:cubicBezTo>
                    <a:pt x="17622" y="12929"/>
                    <a:pt x="18844" y="13626"/>
                    <a:pt x="20060" y="14321"/>
                  </a:cubicBezTo>
                  <a:cubicBezTo>
                    <a:pt x="20055" y="14451"/>
                    <a:pt x="20055" y="14580"/>
                    <a:pt x="20063" y="14713"/>
                  </a:cubicBezTo>
                  <a:cubicBezTo>
                    <a:pt x="20147" y="15650"/>
                    <a:pt x="20741" y="16540"/>
                    <a:pt x="21591" y="16955"/>
                  </a:cubicBezTo>
                  <a:cubicBezTo>
                    <a:pt x="21901" y="17102"/>
                    <a:pt x="22230" y="17174"/>
                    <a:pt x="22555" y="17174"/>
                  </a:cubicBezTo>
                  <a:cubicBezTo>
                    <a:pt x="23205" y="17174"/>
                    <a:pt x="23838" y="16886"/>
                    <a:pt x="24257" y="16336"/>
                  </a:cubicBezTo>
                  <a:cubicBezTo>
                    <a:pt x="25018" y="15350"/>
                    <a:pt x="24911" y="13978"/>
                    <a:pt x="24162" y="13038"/>
                  </a:cubicBezTo>
                  <a:cubicBezTo>
                    <a:pt x="24162" y="13036"/>
                    <a:pt x="24162" y="13036"/>
                    <a:pt x="24156" y="13036"/>
                  </a:cubicBezTo>
                  <a:cubicBezTo>
                    <a:pt x="24150" y="13024"/>
                    <a:pt x="24142" y="13013"/>
                    <a:pt x="24136" y="13007"/>
                  </a:cubicBezTo>
                  <a:cubicBezTo>
                    <a:pt x="24133" y="13001"/>
                    <a:pt x="24127" y="12995"/>
                    <a:pt x="24121" y="12992"/>
                  </a:cubicBezTo>
                  <a:cubicBezTo>
                    <a:pt x="24110" y="12978"/>
                    <a:pt x="24098" y="12966"/>
                    <a:pt x="24090" y="12955"/>
                  </a:cubicBezTo>
                  <a:cubicBezTo>
                    <a:pt x="24069" y="12929"/>
                    <a:pt x="24049" y="12906"/>
                    <a:pt x="24023" y="12880"/>
                  </a:cubicBezTo>
                  <a:cubicBezTo>
                    <a:pt x="24012" y="12866"/>
                    <a:pt x="24003" y="12854"/>
                    <a:pt x="23992" y="12842"/>
                  </a:cubicBezTo>
                  <a:cubicBezTo>
                    <a:pt x="23977" y="12828"/>
                    <a:pt x="23966" y="12819"/>
                    <a:pt x="23951" y="12808"/>
                  </a:cubicBezTo>
                  <a:cubicBezTo>
                    <a:pt x="23504" y="12380"/>
                    <a:pt x="22911" y="12146"/>
                    <a:pt x="22305" y="12146"/>
                  </a:cubicBezTo>
                  <a:cubicBezTo>
                    <a:pt x="22012" y="12146"/>
                    <a:pt x="21716" y="12200"/>
                    <a:pt x="21432" y="12315"/>
                  </a:cubicBezTo>
                  <a:cubicBezTo>
                    <a:pt x="21173" y="12419"/>
                    <a:pt x="20951" y="12566"/>
                    <a:pt x="20761" y="12753"/>
                  </a:cubicBezTo>
                  <a:cubicBezTo>
                    <a:pt x="19614" y="12044"/>
                    <a:pt x="18472" y="11335"/>
                    <a:pt x="17325" y="10623"/>
                  </a:cubicBezTo>
                  <a:lnTo>
                    <a:pt x="17325" y="10620"/>
                  </a:lnTo>
                  <a:cubicBezTo>
                    <a:pt x="17481" y="10153"/>
                    <a:pt x="17556" y="9658"/>
                    <a:pt x="17539" y="9162"/>
                  </a:cubicBezTo>
                  <a:cubicBezTo>
                    <a:pt x="17492" y="7972"/>
                    <a:pt x="16974" y="6761"/>
                    <a:pt x="16308" y="5790"/>
                  </a:cubicBezTo>
                  <a:cubicBezTo>
                    <a:pt x="16230" y="5678"/>
                    <a:pt x="16152" y="5571"/>
                    <a:pt x="16066" y="5464"/>
                  </a:cubicBezTo>
                  <a:cubicBezTo>
                    <a:pt x="16057" y="5458"/>
                    <a:pt x="16057" y="5450"/>
                    <a:pt x="16051" y="5444"/>
                  </a:cubicBezTo>
                  <a:cubicBezTo>
                    <a:pt x="15847" y="5176"/>
                    <a:pt x="15608" y="4943"/>
                    <a:pt x="15351" y="4735"/>
                  </a:cubicBezTo>
                  <a:cubicBezTo>
                    <a:pt x="15524" y="4510"/>
                    <a:pt x="15680" y="4274"/>
                    <a:pt x="15818" y="4029"/>
                  </a:cubicBezTo>
                  <a:cubicBezTo>
                    <a:pt x="16004" y="4080"/>
                    <a:pt x="16191" y="4105"/>
                    <a:pt x="16375" y="4105"/>
                  </a:cubicBezTo>
                  <a:cubicBezTo>
                    <a:pt x="16952" y="4105"/>
                    <a:pt x="17495" y="3855"/>
                    <a:pt x="17856" y="3355"/>
                  </a:cubicBezTo>
                  <a:cubicBezTo>
                    <a:pt x="18317" y="2712"/>
                    <a:pt x="18343" y="1824"/>
                    <a:pt x="17959" y="1138"/>
                  </a:cubicBezTo>
                  <a:cubicBezTo>
                    <a:pt x="17555" y="413"/>
                    <a:pt x="16726" y="1"/>
                    <a:pt x="15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/>
            <p:cNvSpPr/>
            <p:nvPr/>
          </p:nvSpPr>
          <p:spPr>
            <a:xfrm rot="-5400000">
              <a:off x="1672920" y="573567"/>
              <a:ext cx="300292" cy="308997"/>
            </a:xfrm>
            <a:custGeom>
              <a:avLst/>
              <a:gdLst/>
              <a:ahLst/>
              <a:cxnLst/>
              <a:rect l="l" t="t" r="r" b="b"/>
              <a:pathLst>
                <a:path w="3967" h="4082" extrusionOk="0">
                  <a:moveTo>
                    <a:pt x="1750" y="1"/>
                  </a:moveTo>
                  <a:cubicBezTo>
                    <a:pt x="1436" y="1"/>
                    <a:pt x="1120" y="82"/>
                    <a:pt x="831" y="256"/>
                  </a:cubicBezTo>
                  <a:cubicBezTo>
                    <a:pt x="764" y="299"/>
                    <a:pt x="698" y="340"/>
                    <a:pt x="640" y="392"/>
                  </a:cubicBezTo>
                  <a:cubicBezTo>
                    <a:pt x="883" y="544"/>
                    <a:pt x="1125" y="691"/>
                    <a:pt x="1361" y="838"/>
                  </a:cubicBezTo>
                  <a:cubicBezTo>
                    <a:pt x="1375" y="847"/>
                    <a:pt x="1393" y="861"/>
                    <a:pt x="1407" y="870"/>
                  </a:cubicBezTo>
                  <a:cubicBezTo>
                    <a:pt x="1419" y="879"/>
                    <a:pt x="1427" y="881"/>
                    <a:pt x="1436" y="890"/>
                  </a:cubicBezTo>
                  <a:cubicBezTo>
                    <a:pt x="1436" y="892"/>
                    <a:pt x="1437" y="892"/>
                    <a:pt x="1439" y="892"/>
                  </a:cubicBezTo>
                  <a:cubicBezTo>
                    <a:pt x="1440" y="892"/>
                    <a:pt x="1442" y="892"/>
                    <a:pt x="1442" y="893"/>
                  </a:cubicBezTo>
                  <a:cubicBezTo>
                    <a:pt x="1574" y="1005"/>
                    <a:pt x="1664" y="1173"/>
                    <a:pt x="1690" y="1343"/>
                  </a:cubicBezTo>
                  <a:cubicBezTo>
                    <a:pt x="1733" y="1648"/>
                    <a:pt x="1620" y="1985"/>
                    <a:pt x="1370" y="2173"/>
                  </a:cubicBezTo>
                  <a:cubicBezTo>
                    <a:pt x="1226" y="2282"/>
                    <a:pt x="1061" y="2340"/>
                    <a:pt x="880" y="2346"/>
                  </a:cubicBezTo>
                  <a:cubicBezTo>
                    <a:pt x="876" y="2346"/>
                    <a:pt x="873" y="2346"/>
                    <a:pt x="869" y="2346"/>
                  </a:cubicBezTo>
                  <a:cubicBezTo>
                    <a:pt x="685" y="2346"/>
                    <a:pt x="496" y="2272"/>
                    <a:pt x="346" y="2173"/>
                  </a:cubicBezTo>
                  <a:cubicBezTo>
                    <a:pt x="231" y="2106"/>
                    <a:pt x="116" y="2037"/>
                    <a:pt x="1" y="1974"/>
                  </a:cubicBezTo>
                  <a:lnTo>
                    <a:pt x="1" y="1974"/>
                  </a:lnTo>
                  <a:cubicBezTo>
                    <a:pt x="6" y="2103"/>
                    <a:pt x="24" y="2230"/>
                    <a:pt x="53" y="2354"/>
                  </a:cubicBezTo>
                  <a:cubicBezTo>
                    <a:pt x="223" y="3072"/>
                    <a:pt x="759" y="3738"/>
                    <a:pt x="1465" y="3983"/>
                  </a:cubicBezTo>
                  <a:cubicBezTo>
                    <a:pt x="1648" y="4047"/>
                    <a:pt x="1837" y="4081"/>
                    <a:pt x="2026" y="4081"/>
                  </a:cubicBezTo>
                  <a:cubicBezTo>
                    <a:pt x="2200" y="4081"/>
                    <a:pt x="2374" y="4052"/>
                    <a:pt x="2543" y="3991"/>
                  </a:cubicBezTo>
                  <a:cubicBezTo>
                    <a:pt x="2978" y="3839"/>
                    <a:pt x="3301" y="3530"/>
                    <a:pt x="3517" y="3127"/>
                  </a:cubicBezTo>
                  <a:cubicBezTo>
                    <a:pt x="3966" y="2285"/>
                    <a:pt x="3753" y="1268"/>
                    <a:pt x="3128" y="582"/>
                  </a:cubicBezTo>
                  <a:cubicBezTo>
                    <a:pt x="2758" y="212"/>
                    <a:pt x="2257" y="1"/>
                    <a:pt x="1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 rot="-5400000">
              <a:off x="1489281" y="848794"/>
              <a:ext cx="382727" cy="257750"/>
            </a:xfrm>
            <a:custGeom>
              <a:avLst/>
              <a:gdLst/>
              <a:ahLst/>
              <a:cxnLst/>
              <a:rect l="l" t="t" r="r" b="b"/>
              <a:pathLst>
                <a:path w="5056" h="3405" extrusionOk="0">
                  <a:moveTo>
                    <a:pt x="445" y="1"/>
                  </a:moveTo>
                  <a:cubicBezTo>
                    <a:pt x="321" y="274"/>
                    <a:pt x="174" y="531"/>
                    <a:pt x="1" y="770"/>
                  </a:cubicBezTo>
                  <a:cubicBezTo>
                    <a:pt x="1151" y="1427"/>
                    <a:pt x="2301" y="2087"/>
                    <a:pt x="3445" y="2739"/>
                  </a:cubicBezTo>
                  <a:cubicBezTo>
                    <a:pt x="3589" y="2822"/>
                    <a:pt x="3733" y="2903"/>
                    <a:pt x="3877" y="2984"/>
                  </a:cubicBezTo>
                  <a:cubicBezTo>
                    <a:pt x="4065" y="3096"/>
                    <a:pt x="4252" y="3203"/>
                    <a:pt x="4442" y="3312"/>
                  </a:cubicBezTo>
                  <a:lnTo>
                    <a:pt x="4451" y="3315"/>
                  </a:lnTo>
                  <a:cubicBezTo>
                    <a:pt x="4471" y="3327"/>
                    <a:pt x="4491" y="3335"/>
                    <a:pt x="4508" y="3347"/>
                  </a:cubicBezTo>
                  <a:lnTo>
                    <a:pt x="4529" y="3358"/>
                  </a:lnTo>
                  <a:cubicBezTo>
                    <a:pt x="4566" y="3373"/>
                    <a:pt x="4598" y="3384"/>
                    <a:pt x="4635" y="3393"/>
                  </a:cubicBezTo>
                  <a:cubicBezTo>
                    <a:pt x="4641" y="3393"/>
                    <a:pt x="4644" y="3399"/>
                    <a:pt x="4650" y="3399"/>
                  </a:cubicBezTo>
                  <a:lnTo>
                    <a:pt x="4667" y="3399"/>
                  </a:lnTo>
                  <a:cubicBezTo>
                    <a:pt x="4673" y="3399"/>
                    <a:pt x="4678" y="3402"/>
                    <a:pt x="4684" y="3402"/>
                  </a:cubicBezTo>
                  <a:cubicBezTo>
                    <a:pt x="4702" y="3404"/>
                    <a:pt x="4722" y="3404"/>
                    <a:pt x="4739" y="3404"/>
                  </a:cubicBezTo>
                  <a:cubicBezTo>
                    <a:pt x="4756" y="3402"/>
                    <a:pt x="4808" y="3390"/>
                    <a:pt x="4814" y="3390"/>
                  </a:cubicBezTo>
                  <a:lnTo>
                    <a:pt x="4823" y="3390"/>
                  </a:lnTo>
                  <a:cubicBezTo>
                    <a:pt x="4828" y="3390"/>
                    <a:pt x="4831" y="3387"/>
                    <a:pt x="4831" y="3387"/>
                  </a:cubicBezTo>
                  <a:cubicBezTo>
                    <a:pt x="4857" y="3376"/>
                    <a:pt x="4874" y="3364"/>
                    <a:pt x="4897" y="3350"/>
                  </a:cubicBezTo>
                  <a:cubicBezTo>
                    <a:pt x="4909" y="3344"/>
                    <a:pt x="4915" y="3335"/>
                    <a:pt x="4923" y="3329"/>
                  </a:cubicBezTo>
                  <a:cubicBezTo>
                    <a:pt x="4932" y="3321"/>
                    <a:pt x="4944" y="3312"/>
                    <a:pt x="4955" y="3301"/>
                  </a:cubicBezTo>
                  <a:cubicBezTo>
                    <a:pt x="4958" y="3298"/>
                    <a:pt x="4961" y="3298"/>
                    <a:pt x="4961" y="3292"/>
                  </a:cubicBezTo>
                  <a:cubicBezTo>
                    <a:pt x="4967" y="3286"/>
                    <a:pt x="4970" y="3286"/>
                    <a:pt x="4970" y="3283"/>
                  </a:cubicBezTo>
                  <a:lnTo>
                    <a:pt x="4990" y="3249"/>
                  </a:lnTo>
                  <a:cubicBezTo>
                    <a:pt x="4998" y="3234"/>
                    <a:pt x="5004" y="3226"/>
                    <a:pt x="5013" y="3211"/>
                  </a:cubicBezTo>
                  <a:lnTo>
                    <a:pt x="5013" y="3206"/>
                  </a:lnTo>
                  <a:lnTo>
                    <a:pt x="5033" y="3154"/>
                  </a:lnTo>
                  <a:cubicBezTo>
                    <a:pt x="5042" y="3139"/>
                    <a:pt x="5042" y="3125"/>
                    <a:pt x="5047" y="3110"/>
                  </a:cubicBezTo>
                  <a:cubicBezTo>
                    <a:pt x="5047" y="3105"/>
                    <a:pt x="5047" y="3099"/>
                    <a:pt x="5053" y="3096"/>
                  </a:cubicBezTo>
                  <a:lnTo>
                    <a:pt x="5053" y="3087"/>
                  </a:lnTo>
                  <a:cubicBezTo>
                    <a:pt x="5053" y="3073"/>
                    <a:pt x="5056" y="3061"/>
                    <a:pt x="5056" y="3047"/>
                  </a:cubicBezTo>
                  <a:cubicBezTo>
                    <a:pt x="5053" y="3038"/>
                    <a:pt x="5053" y="3024"/>
                    <a:pt x="5053" y="3012"/>
                  </a:cubicBezTo>
                  <a:cubicBezTo>
                    <a:pt x="5053" y="3010"/>
                    <a:pt x="5047" y="2966"/>
                    <a:pt x="5044" y="2946"/>
                  </a:cubicBezTo>
                  <a:cubicBezTo>
                    <a:pt x="5039" y="2937"/>
                    <a:pt x="5039" y="2926"/>
                    <a:pt x="5033" y="2914"/>
                  </a:cubicBezTo>
                  <a:cubicBezTo>
                    <a:pt x="5024" y="2897"/>
                    <a:pt x="5016" y="2874"/>
                    <a:pt x="5001" y="2854"/>
                  </a:cubicBezTo>
                  <a:cubicBezTo>
                    <a:pt x="5001" y="2851"/>
                    <a:pt x="5001" y="2845"/>
                    <a:pt x="4998" y="2845"/>
                  </a:cubicBezTo>
                  <a:cubicBezTo>
                    <a:pt x="4995" y="2840"/>
                    <a:pt x="4987" y="2831"/>
                    <a:pt x="4984" y="2828"/>
                  </a:cubicBezTo>
                  <a:cubicBezTo>
                    <a:pt x="4981" y="2822"/>
                    <a:pt x="4972" y="2814"/>
                    <a:pt x="4967" y="2808"/>
                  </a:cubicBezTo>
                  <a:lnTo>
                    <a:pt x="4961" y="2808"/>
                  </a:lnTo>
                  <a:cubicBezTo>
                    <a:pt x="4693" y="2641"/>
                    <a:pt x="4425" y="2471"/>
                    <a:pt x="4154" y="2306"/>
                  </a:cubicBezTo>
                  <a:cubicBezTo>
                    <a:pt x="4021" y="2220"/>
                    <a:pt x="3880" y="2136"/>
                    <a:pt x="3748" y="2053"/>
                  </a:cubicBezTo>
                  <a:cubicBezTo>
                    <a:pt x="2649" y="1370"/>
                    <a:pt x="1546" y="684"/>
                    <a:pt x="4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 rot="-5400000">
              <a:off x="931406" y="1220765"/>
              <a:ext cx="96287" cy="141024"/>
            </a:xfrm>
            <a:custGeom>
              <a:avLst/>
              <a:gdLst/>
              <a:ahLst/>
              <a:cxnLst/>
              <a:rect l="l" t="t" r="r" b="b"/>
              <a:pathLst>
                <a:path w="1272" h="1863" extrusionOk="0">
                  <a:moveTo>
                    <a:pt x="972" y="1"/>
                  </a:moveTo>
                  <a:lnTo>
                    <a:pt x="920" y="10"/>
                  </a:lnTo>
                  <a:cubicBezTo>
                    <a:pt x="894" y="21"/>
                    <a:pt x="868" y="35"/>
                    <a:pt x="842" y="50"/>
                  </a:cubicBezTo>
                  <a:lnTo>
                    <a:pt x="779" y="105"/>
                  </a:lnTo>
                  <a:cubicBezTo>
                    <a:pt x="768" y="119"/>
                    <a:pt x="753" y="131"/>
                    <a:pt x="742" y="145"/>
                  </a:cubicBezTo>
                  <a:cubicBezTo>
                    <a:pt x="736" y="154"/>
                    <a:pt x="727" y="162"/>
                    <a:pt x="721" y="174"/>
                  </a:cubicBezTo>
                  <a:cubicBezTo>
                    <a:pt x="684" y="246"/>
                    <a:pt x="652" y="321"/>
                    <a:pt x="618" y="393"/>
                  </a:cubicBezTo>
                  <a:cubicBezTo>
                    <a:pt x="612" y="396"/>
                    <a:pt x="609" y="399"/>
                    <a:pt x="609" y="402"/>
                  </a:cubicBezTo>
                  <a:cubicBezTo>
                    <a:pt x="609" y="407"/>
                    <a:pt x="609" y="407"/>
                    <a:pt x="606" y="410"/>
                  </a:cubicBezTo>
                  <a:cubicBezTo>
                    <a:pt x="597" y="425"/>
                    <a:pt x="592" y="442"/>
                    <a:pt x="580" y="462"/>
                  </a:cubicBezTo>
                  <a:cubicBezTo>
                    <a:pt x="566" y="497"/>
                    <a:pt x="548" y="528"/>
                    <a:pt x="534" y="563"/>
                  </a:cubicBezTo>
                  <a:cubicBezTo>
                    <a:pt x="474" y="695"/>
                    <a:pt x="407" y="831"/>
                    <a:pt x="344" y="966"/>
                  </a:cubicBezTo>
                  <a:cubicBezTo>
                    <a:pt x="240" y="1174"/>
                    <a:pt x="128" y="1379"/>
                    <a:pt x="1" y="1575"/>
                  </a:cubicBezTo>
                  <a:cubicBezTo>
                    <a:pt x="177" y="1661"/>
                    <a:pt x="350" y="1753"/>
                    <a:pt x="517" y="1863"/>
                  </a:cubicBezTo>
                  <a:cubicBezTo>
                    <a:pt x="655" y="1681"/>
                    <a:pt x="785" y="1491"/>
                    <a:pt x="900" y="1301"/>
                  </a:cubicBezTo>
                  <a:cubicBezTo>
                    <a:pt x="966" y="1191"/>
                    <a:pt x="1027" y="1076"/>
                    <a:pt x="1085" y="961"/>
                  </a:cubicBezTo>
                  <a:cubicBezTo>
                    <a:pt x="1096" y="932"/>
                    <a:pt x="1110" y="903"/>
                    <a:pt x="1125" y="874"/>
                  </a:cubicBezTo>
                  <a:cubicBezTo>
                    <a:pt x="1128" y="874"/>
                    <a:pt x="1128" y="874"/>
                    <a:pt x="1128" y="871"/>
                  </a:cubicBezTo>
                  <a:cubicBezTo>
                    <a:pt x="1134" y="857"/>
                    <a:pt x="1142" y="842"/>
                    <a:pt x="1148" y="825"/>
                  </a:cubicBezTo>
                  <a:cubicBezTo>
                    <a:pt x="1174" y="768"/>
                    <a:pt x="1200" y="710"/>
                    <a:pt x="1226" y="649"/>
                  </a:cubicBezTo>
                  <a:cubicBezTo>
                    <a:pt x="1229" y="641"/>
                    <a:pt x="1232" y="638"/>
                    <a:pt x="1234" y="629"/>
                  </a:cubicBezTo>
                  <a:cubicBezTo>
                    <a:pt x="1240" y="612"/>
                    <a:pt x="1234" y="595"/>
                    <a:pt x="1243" y="577"/>
                  </a:cubicBezTo>
                  <a:cubicBezTo>
                    <a:pt x="1255" y="549"/>
                    <a:pt x="1260" y="520"/>
                    <a:pt x="1269" y="491"/>
                  </a:cubicBezTo>
                  <a:cubicBezTo>
                    <a:pt x="1272" y="442"/>
                    <a:pt x="1272" y="396"/>
                    <a:pt x="1272" y="350"/>
                  </a:cubicBezTo>
                  <a:cubicBezTo>
                    <a:pt x="1269" y="309"/>
                    <a:pt x="1257" y="269"/>
                    <a:pt x="1246" y="234"/>
                  </a:cubicBezTo>
                  <a:cubicBezTo>
                    <a:pt x="1232" y="191"/>
                    <a:pt x="1211" y="151"/>
                    <a:pt x="1185" y="116"/>
                  </a:cubicBezTo>
                  <a:cubicBezTo>
                    <a:pt x="1171" y="96"/>
                    <a:pt x="1159" y="82"/>
                    <a:pt x="1142" y="64"/>
                  </a:cubicBezTo>
                  <a:cubicBezTo>
                    <a:pt x="1139" y="61"/>
                    <a:pt x="1139" y="59"/>
                    <a:pt x="1136" y="59"/>
                  </a:cubicBezTo>
                  <a:cubicBezTo>
                    <a:pt x="1128" y="53"/>
                    <a:pt x="1122" y="47"/>
                    <a:pt x="1113" y="44"/>
                  </a:cubicBezTo>
                  <a:cubicBezTo>
                    <a:pt x="1102" y="33"/>
                    <a:pt x="1087" y="24"/>
                    <a:pt x="1079" y="18"/>
                  </a:cubicBezTo>
                  <a:cubicBezTo>
                    <a:pt x="1056" y="15"/>
                    <a:pt x="1038" y="7"/>
                    <a:pt x="1024" y="4"/>
                  </a:cubicBezTo>
                  <a:cubicBezTo>
                    <a:pt x="1007" y="1"/>
                    <a:pt x="992" y="1"/>
                    <a:pt x="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 rot="-5400000">
              <a:off x="729790" y="1101049"/>
              <a:ext cx="277356" cy="238144"/>
            </a:xfrm>
            <a:custGeom>
              <a:avLst/>
              <a:gdLst/>
              <a:ahLst/>
              <a:cxnLst/>
              <a:rect l="l" t="t" r="r" b="b"/>
              <a:pathLst>
                <a:path w="3664" h="3146" extrusionOk="0">
                  <a:moveTo>
                    <a:pt x="1761" y="0"/>
                  </a:moveTo>
                  <a:cubicBezTo>
                    <a:pt x="1269" y="0"/>
                    <a:pt x="748" y="182"/>
                    <a:pt x="441" y="582"/>
                  </a:cubicBezTo>
                  <a:cubicBezTo>
                    <a:pt x="70" y="1067"/>
                    <a:pt x="0" y="1845"/>
                    <a:pt x="433" y="2306"/>
                  </a:cubicBezTo>
                  <a:cubicBezTo>
                    <a:pt x="479" y="2211"/>
                    <a:pt x="528" y="2110"/>
                    <a:pt x="574" y="2012"/>
                  </a:cubicBezTo>
                  <a:cubicBezTo>
                    <a:pt x="585" y="1989"/>
                    <a:pt x="603" y="1972"/>
                    <a:pt x="620" y="1954"/>
                  </a:cubicBezTo>
                  <a:cubicBezTo>
                    <a:pt x="735" y="1810"/>
                    <a:pt x="877" y="1698"/>
                    <a:pt x="1055" y="1640"/>
                  </a:cubicBezTo>
                  <a:cubicBezTo>
                    <a:pt x="1115" y="1622"/>
                    <a:pt x="1175" y="1613"/>
                    <a:pt x="1236" y="1613"/>
                  </a:cubicBezTo>
                  <a:cubicBezTo>
                    <a:pt x="1461" y="1613"/>
                    <a:pt x="1682" y="1732"/>
                    <a:pt x="1816" y="1911"/>
                  </a:cubicBezTo>
                  <a:cubicBezTo>
                    <a:pt x="2012" y="2173"/>
                    <a:pt x="2064" y="2513"/>
                    <a:pt x="1960" y="2822"/>
                  </a:cubicBezTo>
                  <a:cubicBezTo>
                    <a:pt x="1957" y="2830"/>
                    <a:pt x="1954" y="2833"/>
                    <a:pt x="1949" y="2836"/>
                  </a:cubicBezTo>
                  <a:cubicBezTo>
                    <a:pt x="1949" y="2859"/>
                    <a:pt x="1949" y="2877"/>
                    <a:pt x="1943" y="2894"/>
                  </a:cubicBezTo>
                  <a:cubicBezTo>
                    <a:pt x="1914" y="2966"/>
                    <a:pt x="1882" y="3035"/>
                    <a:pt x="1848" y="3107"/>
                  </a:cubicBezTo>
                  <a:cubicBezTo>
                    <a:pt x="1961" y="3133"/>
                    <a:pt x="2074" y="3145"/>
                    <a:pt x="2186" y="3145"/>
                  </a:cubicBezTo>
                  <a:cubicBezTo>
                    <a:pt x="2689" y="3145"/>
                    <a:pt x="3149" y="2885"/>
                    <a:pt x="3390" y="2389"/>
                  </a:cubicBezTo>
                  <a:cubicBezTo>
                    <a:pt x="3664" y="1833"/>
                    <a:pt x="3577" y="1153"/>
                    <a:pt x="3199" y="672"/>
                  </a:cubicBezTo>
                  <a:cubicBezTo>
                    <a:pt x="2862" y="237"/>
                    <a:pt x="2332" y="12"/>
                    <a:pt x="1784" y="0"/>
                  </a:cubicBezTo>
                  <a:cubicBezTo>
                    <a:pt x="1777" y="0"/>
                    <a:pt x="1769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 rot="-5400000">
              <a:off x="1024398" y="1130706"/>
              <a:ext cx="698007" cy="695887"/>
            </a:xfrm>
            <a:custGeom>
              <a:avLst/>
              <a:gdLst/>
              <a:ahLst/>
              <a:cxnLst/>
              <a:rect l="l" t="t" r="r" b="b"/>
              <a:pathLst>
                <a:path w="9221" h="9193" extrusionOk="0">
                  <a:moveTo>
                    <a:pt x="2898" y="1918"/>
                  </a:moveTo>
                  <a:cubicBezTo>
                    <a:pt x="3533" y="1918"/>
                    <a:pt x="3744" y="2761"/>
                    <a:pt x="3013" y="3048"/>
                  </a:cubicBezTo>
                  <a:cubicBezTo>
                    <a:pt x="2912" y="3083"/>
                    <a:pt x="2818" y="3098"/>
                    <a:pt x="2732" y="3098"/>
                  </a:cubicBezTo>
                  <a:cubicBezTo>
                    <a:pt x="2094" y="3098"/>
                    <a:pt x="1884" y="2254"/>
                    <a:pt x="2618" y="1968"/>
                  </a:cubicBezTo>
                  <a:cubicBezTo>
                    <a:pt x="2718" y="1933"/>
                    <a:pt x="2812" y="1918"/>
                    <a:pt x="2898" y="1918"/>
                  </a:cubicBezTo>
                  <a:close/>
                  <a:moveTo>
                    <a:pt x="3439" y="4244"/>
                  </a:moveTo>
                  <a:cubicBezTo>
                    <a:pt x="3542" y="4244"/>
                    <a:pt x="3637" y="4341"/>
                    <a:pt x="3661" y="4438"/>
                  </a:cubicBezTo>
                  <a:cubicBezTo>
                    <a:pt x="3696" y="4564"/>
                    <a:pt x="3615" y="4665"/>
                    <a:pt x="3508" y="4711"/>
                  </a:cubicBezTo>
                  <a:cubicBezTo>
                    <a:pt x="3508" y="4711"/>
                    <a:pt x="3508" y="4714"/>
                    <a:pt x="3500" y="4714"/>
                  </a:cubicBezTo>
                  <a:cubicBezTo>
                    <a:pt x="3494" y="4720"/>
                    <a:pt x="3485" y="4723"/>
                    <a:pt x="3479" y="4723"/>
                  </a:cubicBezTo>
                  <a:cubicBezTo>
                    <a:pt x="3459" y="4729"/>
                    <a:pt x="3445" y="4737"/>
                    <a:pt x="3428" y="4743"/>
                  </a:cubicBezTo>
                  <a:cubicBezTo>
                    <a:pt x="3393" y="4763"/>
                    <a:pt x="3353" y="4781"/>
                    <a:pt x="3315" y="4798"/>
                  </a:cubicBezTo>
                  <a:cubicBezTo>
                    <a:pt x="3281" y="4821"/>
                    <a:pt x="3240" y="4841"/>
                    <a:pt x="3206" y="4864"/>
                  </a:cubicBezTo>
                  <a:cubicBezTo>
                    <a:pt x="3191" y="4873"/>
                    <a:pt x="3125" y="4925"/>
                    <a:pt x="3099" y="4930"/>
                  </a:cubicBezTo>
                  <a:lnTo>
                    <a:pt x="3096" y="4930"/>
                  </a:lnTo>
                  <a:cubicBezTo>
                    <a:pt x="3096" y="4936"/>
                    <a:pt x="3093" y="4936"/>
                    <a:pt x="3090" y="4936"/>
                  </a:cubicBezTo>
                  <a:cubicBezTo>
                    <a:pt x="3082" y="4942"/>
                    <a:pt x="3076" y="4945"/>
                    <a:pt x="3067" y="4951"/>
                  </a:cubicBezTo>
                  <a:cubicBezTo>
                    <a:pt x="3050" y="4959"/>
                    <a:pt x="3036" y="4974"/>
                    <a:pt x="3018" y="4988"/>
                  </a:cubicBezTo>
                  <a:cubicBezTo>
                    <a:pt x="2984" y="5014"/>
                    <a:pt x="2961" y="5040"/>
                    <a:pt x="2926" y="5066"/>
                  </a:cubicBezTo>
                  <a:cubicBezTo>
                    <a:pt x="2894" y="5095"/>
                    <a:pt x="2866" y="5126"/>
                    <a:pt x="2834" y="5158"/>
                  </a:cubicBezTo>
                  <a:cubicBezTo>
                    <a:pt x="2834" y="5161"/>
                    <a:pt x="2825" y="5170"/>
                    <a:pt x="2819" y="5175"/>
                  </a:cubicBezTo>
                  <a:lnTo>
                    <a:pt x="2817" y="5175"/>
                  </a:lnTo>
                  <a:cubicBezTo>
                    <a:pt x="2817" y="5175"/>
                    <a:pt x="2819" y="5175"/>
                    <a:pt x="2817" y="5181"/>
                  </a:cubicBezTo>
                  <a:cubicBezTo>
                    <a:pt x="2808" y="5187"/>
                    <a:pt x="2793" y="5204"/>
                    <a:pt x="2791" y="5213"/>
                  </a:cubicBezTo>
                  <a:cubicBezTo>
                    <a:pt x="2768" y="5242"/>
                    <a:pt x="2747" y="5276"/>
                    <a:pt x="2730" y="5311"/>
                  </a:cubicBezTo>
                  <a:cubicBezTo>
                    <a:pt x="2724" y="5311"/>
                    <a:pt x="2730" y="5314"/>
                    <a:pt x="2724" y="5314"/>
                  </a:cubicBezTo>
                  <a:cubicBezTo>
                    <a:pt x="2721" y="5328"/>
                    <a:pt x="2716" y="5343"/>
                    <a:pt x="2710" y="5357"/>
                  </a:cubicBezTo>
                  <a:cubicBezTo>
                    <a:pt x="2707" y="5360"/>
                    <a:pt x="2707" y="5368"/>
                    <a:pt x="2707" y="5371"/>
                  </a:cubicBezTo>
                  <a:lnTo>
                    <a:pt x="2707" y="5374"/>
                  </a:lnTo>
                  <a:cubicBezTo>
                    <a:pt x="2707" y="5377"/>
                    <a:pt x="2707" y="5386"/>
                    <a:pt x="2701" y="5397"/>
                  </a:cubicBezTo>
                  <a:lnTo>
                    <a:pt x="2701" y="5400"/>
                  </a:lnTo>
                  <a:lnTo>
                    <a:pt x="2701" y="5412"/>
                  </a:lnTo>
                  <a:lnTo>
                    <a:pt x="2701" y="5417"/>
                  </a:lnTo>
                  <a:cubicBezTo>
                    <a:pt x="2707" y="5435"/>
                    <a:pt x="2707" y="5443"/>
                    <a:pt x="2704" y="5443"/>
                  </a:cubicBezTo>
                  <a:lnTo>
                    <a:pt x="2704" y="5449"/>
                  </a:lnTo>
                  <a:cubicBezTo>
                    <a:pt x="2704" y="5455"/>
                    <a:pt x="2707" y="5458"/>
                    <a:pt x="2707" y="5461"/>
                  </a:cubicBezTo>
                  <a:cubicBezTo>
                    <a:pt x="2710" y="5469"/>
                    <a:pt x="2710" y="5472"/>
                    <a:pt x="2716" y="5478"/>
                  </a:cubicBezTo>
                  <a:cubicBezTo>
                    <a:pt x="2721" y="5484"/>
                    <a:pt x="2730" y="5484"/>
                    <a:pt x="2736" y="5487"/>
                  </a:cubicBezTo>
                  <a:cubicBezTo>
                    <a:pt x="2739" y="5487"/>
                    <a:pt x="2744" y="5487"/>
                    <a:pt x="2747" y="5490"/>
                  </a:cubicBezTo>
                  <a:cubicBezTo>
                    <a:pt x="2750" y="5490"/>
                    <a:pt x="2759" y="5492"/>
                    <a:pt x="2765" y="5492"/>
                  </a:cubicBezTo>
                  <a:lnTo>
                    <a:pt x="2768" y="5492"/>
                  </a:lnTo>
                  <a:cubicBezTo>
                    <a:pt x="2773" y="5492"/>
                    <a:pt x="2773" y="5498"/>
                    <a:pt x="2776" y="5498"/>
                  </a:cubicBezTo>
                  <a:cubicBezTo>
                    <a:pt x="2802" y="5501"/>
                    <a:pt x="2825" y="5501"/>
                    <a:pt x="2851" y="5501"/>
                  </a:cubicBezTo>
                  <a:lnTo>
                    <a:pt x="2926" y="5501"/>
                  </a:lnTo>
                  <a:cubicBezTo>
                    <a:pt x="2930" y="5501"/>
                    <a:pt x="2938" y="5500"/>
                    <a:pt x="2945" y="5500"/>
                  </a:cubicBezTo>
                  <a:cubicBezTo>
                    <a:pt x="2948" y="5500"/>
                    <a:pt x="2952" y="5500"/>
                    <a:pt x="2955" y="5501"/>
                  </a:cubicBezTo>
                  <a:cubicBezTo>
                    <a:pt x="2966" y="5498"/>
                    <a:pt x="2989" y="5498"/>
                    <a:pt x="2989" y="5498"/>
                  </a:cubicBezTo>
                  <a:cubicBezTo>
                    <a:pt x="3125" y="5484"/>
                    <a:pt x="3263" y="5458"/>
                    <a:pt x="3396" y="5426"/>
                  </a:cubicBezTo>
                  <a:cubicBezTo>
                    <a:pt x="3543" y="5389"/>
                    <a:pt x="3644" y="5357"/>
                    <a:pt x="3762" y="5302"/>
                  </a:cubicBezTo>
                  <a:cubicBezTo>
                    <a:pt x="3801" y="5287"/>
                    <a:pt x="3840" y="5279"/>
                    <a:pt x="3877" y="5279"/>
                  </a:cubicBezTo>
                  <a:cubicBezTo>
                    <a:pt x="3962" y="5279"/>
                    <a:pt x="4040" y="5319"/>
                    <a:pt x="4088" y="5403"/>
                  </a:cubicBezTo>
                  <a:cubicBezTo>
                    <a:pt x="4148" y="5507"/>
                    <a:pt x="4105" y="5680"/>
                    <a:pt x="3987" y="5729"/>
                  </a:cubicBezTo>
                  <a:cubicBezTo>
                    <a:pt x="3638" y="5884"/>
                    <a:pt x="3263" y="5977"/>
                    <a:pt x="2877" y="5988"/>
                  </a:cubicBezTo>
                  <a:cubicBezTo>
                    <a:pt x="2870" y="5988"/>
                    <a:pt x="2863" y="5988"/>
                    <a:pt x="2856" y="5988"/>
                  </a:cubicBezTo>
                  <a:cubicBezTo>
                    <a:pt x="2721" y="5988"/>
                    <a:pt x="2580" y="5961"/>
                    <a:pt x="2465" y="5890"/>
                  </a:cubicBezTo>
                  <a:cubicBezTo>
                    <a:pt x="2347" y="5815"/>
                    <a:pt x="2272" y="5688"/>
                    <a:pt x="2243" y="5547"/>
                  </a:cubicBezTo>
                  <a:cubicBezTo>
                    <a:pt x="2200" y="5334"/>
                    <a:pt x="2272" y="5118"/>
                    <a:pt x="2402" y="4951"/>
                  </a:cubicBezTo>
                  <a:cubicBezTo>
                    <a:pt x="2638" y="4631"/>
                    <a:pt x="3004" y="4389"/>
                    <a:pt x="3379" y="4256"/>
                  </a:cubicBezTo>
                  <a:cubicBezTo>
                    <a:pt x="3399" y="4248"/>
                    <a:pt x="3419" y="4244"/>
                    <a:pt x="3439" y="4244"/>
                  </a:cubicBezTo>
                  <a:close/>
                  <a:moveTo>
                    <a:pt x="5319" y="6650"/>
                  </a:moveTo>
                  <a:cubicBezTo>
                    <a:pt x="5954" y="6650"/>
                    <a:pt x="6165" y="7494"/>
                    <a:pt x="5433" y="7781"/>
                  </a:cubicBezTo>
                  <a:cubicBezTo>
                    <a:pt x="5333" y="7815"/>
                    <a:pt x="5239" y="7831"/>
                    <a:pt x="5153" y="7831"/>
                  </a:cubicBezTo>
                  <a:cubicBezTo>
                    <a:pt x="4518" y="7831"/>
                    <a:pt x="4308" y="6989"/>
                    <a:pt x="5039" y="6700"/>
                  </a:cubicBezTo>
                  <a:cubicBezTo>
                    <a:pt x="5139" y="6666"/>
                    <a:pt x="5233" y="6650"/>
                    <a:pt x="5319" y="6650"/>
                  </a:cubicBezTo>
                  <a:close/>
                  <a:moveTo>
                    <a:pt x="4183" y="0"/>
                  </a:moveTo>
                  <a:cubicBezTo>
                    <a:pt x="3551" y="0"/>
                    <a:pt x="2917" y="127"/>
                    <a:pt x="2335" y="385"/>
                  </a:cubicBezTo>
                  <a:cubicBezTo>
                    <a:pt x="1554" y="731"/>
                    <a:pt x="880" y="1305"/>
                    <a:pt x="511" y="2086"/>
                  </a:cubicBezTo>
                  <a:cubicBezTo>
                    <a:pt x="81" y="2985"/>
                    <a:pt x="1" y="4048"/>
                    <a:pt x="142" y="5025"/>
                  </a:cubicBezTo>
                  <a:cubicBezTo>
                    <a:pt x="283" y="5979"/>
                    <a:pt x="629" y="6925"/>
                    <a:pt x="1266" y="7660"/>
                  </a:cubicBezTo>
                  <a:cubicBezTo>
                    <a:pt x="1854" y="8331"/>
                    <a:pt x="2644" y="8801"/>
                    <a:pt x="3508" y="9032"/>
                  </a:cubicBezTo>
                  <a:cubicBezTo>
                    <a:pt x="3911" y="9139"/>
                    <a:pt x="4329" y="9193"/>
                    <a:pt x="4747" y="9193"/>
                  </a:cubicBezTo>
                  <a:cubicBezTo>
                    <a:pt x="6097" y="9193"/>
                    <a:pt x="7445" y="8632"/>
                    <a:pt x="8264" y="7519"/>
                  </a:cubicBezTo>
                  <a:cubicBezTo>
                    <a:pt x="8973" y="6547"/>
                    <a:pt x="9221" y="5368"/>
                    <a:pt x="8932" y="4195"/>
                  </a:cubicBezTo>
                  <a:cubicBezTo>
                    <a:pt x="8791" y="3631"/>
                    <a:pt x="8569" y="3094"/>
                    <a:pt x="8295" y="2579"/>
                  </a:cubicBezTo>
                  <a:cubicBezTo>
                    <a:pt x="8094" y="2201"/>
                    <a:pt x="7869" y="1823"/>
                    <a:pt x="7578" y="1509"/>
                  </a:cubicBezTo>
                  <a:cubicBezTo>
                    <a:pt x="7563" y="1495"/>
                    <a:pt x="7552" y="1480"/>
                    <a:pt x="7543" y="1466"/>
                  </a:cubicBezTo>
                  <a:cubicBezTo>
                    <a:pt x="6704" y="504"/>
                    <a:pt x="5445" y="0"/>
                    <a:pt x="4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 rot="-5400000">
              <a:off x="1468692" y="1846983"/>
              <a:ext cx="340185" cy="227622"/>
            </a:xfrm>
            <a:custGeom>
              <a:avLst/>
              <a:gdLst/>
              <a:ahLst/>
              <a:cxnLst/>
              <a:rect l="l" t="t" r="r" b="b"/>
              <a:pathLst>
                <a:path w="4494" h="3007" extrusionOk="0">
                  <a:moveTo>
                    <a:pt x="4061" y="0"/>
                  </a:moveTo>
                  <a:cubicBezTo>
                    <a:pt x="3050" y="562"/>
                    <a:pt x="2070" y="1176"/>
                    <a:pt x="1067" y="1758"/>
                  </a:cubicBezTo>
                  <a:lnTo>
                    <a:pt x="1067" y="1764"/>
                  </a:lnTo>
                  <a:cubicBezTo>
                    <a:pt x="929" y="1842"/>
                    <a:pt x="787" y="1922"/>
                    <a:pt x="649" y="2003"/>
                  </a:cubicBezTo>
                  <a:lnTo>
                    <a:pt x="165" y="2274"/>
                  </a:lnTo>
                  <a:lnTo>
                    <a:pt x="99" y="2340"/>
                  </a:lnTo>
                  <a:lnTo>
                    <a:pt x="96" y="2340"/>
                  </a:lnTo>
                  <a:lnTo>
                    <a:pt x="96" y="2343"/>
                  </a:lnTo>
                  <a:cubicBezTo>
                    <a:pt x="84" y="2355"/>
                    <a:pt x="78" y="2369"/>
                    <a:pt x="67" y="2384"/>
                  </a:cubicBezTo>
                  <a:cubicBezTo>
                    <a:pt x="58" y="2398"/>
                    <a:pt x="52" y="2407"/>
                    <a:pt x="44" y="2421"/>
                  </a:cubicBezTo>
                  <a:cubicBezTo>
                    <a:pt x="41" y="2421"/>
                    <a:pt x="41" y="2421"/>
                    <a:pt x="41" y="2427"/>
                  </a:cubicBezTo>
                  <a:cubicBezTo>
                    <a:pt x="41" y="2450"/>
                    <a:pt x="21" y="2485"/>
                    <a:pt x="12" y="2508"/>
                  </a:cubicBezTo>
                  <a:cubicBezTo>
                    <a:pt x="9" y="2516"/>
                    <a:pt x="9" y="2531"/>
                    <a:pt x="6" y="2542"/>
                  </a:cubicBezTo>
                  <a:lnTo>
                    <a:pt x="6" y="2545"/>
                  </a:lnTo>
                  <a:cubicBezTo>
                    <a:pt x="6" y="2565"/>
                    <a:pt x="1" y="2591"/>
                    <a:pt x="1" y="2617"/>
                  </a:cubicBezTo>
                  <a:cubicBezTo>
                    <a:pt x="1" y="2623"/>
                    <a:pt x="6" y="2634"/>
                    <a:pt x="6" y="2646"/>
                  </a:cubicBezTo>
                  <a:lnTo>
                    <a:pt x="6" y="2649"/>
                  </a:lnTo>
                  <a:cubicBezTo>
                    <a:pt x="9" y="2675"/>
                    <a:pt x="12" y="2701"/>
                    <a:pt x="21" y="2724"/>
                  </a:cubicBezTo>
                  <a:cubicBezTo>
                    <a:pt x="21" y="2735"/>
                    <a:pt x="24" y="2744"/>
                    <a:pt x="27" y="2753"/>
                  </a:cubicBezTo>
                  <a:lnTo>
                    <a:pt x="58" y="2819"/>
                  </a:lnTo>
                  <a:cubicBezTo>
                    <a:pt x="67" y="2833"/>
                    <a:pt x="73" y="2845"/>
                    <a:pt x="81" y="2853"/>
                  </a:cubicBezTo>
                  <a:cubicBezTo>
                    <a:pt x="96" y="2874"/>
                    <a:pt x="107" y="2888"/>
                    <a:pt x="122" y="2902"/>
                  </a:cubicBezTo>
                  <a:cubicBezTo>
                    <a:pt x="130" y="2911"/>
                    <a:pt x="139" y="2923"/>
                    <a:pt x="150" y="2931"/>
                  </a:cubicBezTo>
                  <a:cubicBezTo>
                    <a:pt x="165" y="2946"/>
                    <a:pt x="182" y="2954"/>
                    <a:pt x="199" y="2966"/>
                  </a:cubicBezTo>
                  <a:cubicBezTo>
                    <a:pt x="208" y="2969"/>
                    <a:pt x="217" y="2977"/>
                    <a:pt x="225" y="2980"/>
                  </a:cubicBezTo>
                  <a:lnTo>
                    <a:pt x="228" y="2980"/>
                  </a:lnTo>
                  <a:cubicBezTo>
                    <a:pt x="251" y="2989"/>
                    <a:pt x="274" y="2995"/>
                    <a:pt x="297" y="3003"/>
                  </a:cubicBezTo>
                  <a:cubicBezTo>
                    <a:pt x="309" y="3006"/>
                    <a:pt x="323" y="3006"/>
                    <a:pt x="332" y="3006"/>
                  </a:cubicBezTo>
                  <a:lnTo>
                    <a:pt x="384" y="3006"/>
                  </a:lnTo>
                  <a:cubicBezTo>
                    <a:pt x="393" y="3006"/>
                    <a:pt x="401" y="3003"/>
                    <a:pt x="404" y="3003"/>
                  </a:cubicBezTo>
                  <a:cubicBezTo>
                    <a:pt x="424" y="3003"/>
                    <a:pt x="442" y="2998"/>
                    <a:pt x="456" y="2995"/>
                  </a:cubicBezTo>
                  <a:cubicBezTo>
                    <a:pt x="470" y="2992"/>
                    <a:pt x="485" y="2983"/>
                    <a:pt x="491" y="2974"/>
                  </a:cubicBezTo>
                  <a:cubicBezTo>
                    <a:pt x="502" y="2969"/>
                    <a:pt x="505" y="2969"/>
                    <a:pt x="505" y="2969"/>
                  </a:cubicBezTo>
                  <a:lnTo>
                    <a:pt x="534" y="2963"/>
                  </a:lnTo>
                  <a:cubicBezTo>
                    <a:pt x="540" y="2960"/>
                    <a:pt x="545" y="2960"/>
                    <a:pt x="548" y="2954"/>
                  </a:cubicBezTo>
                  <a:cubicBezTo>
                    <a:pt x="704" y="2879"/>
                    <a:pt x="859" y="2802"/>
                    <a:pt x="1015" y="2724"/>
                  </a:cubicBezTo>
                  <a:cubicBezTo>
                    <a:pt x="1153" y="2649"/>
                    <a:pt x="1298" y="2577"/>
                    <a:pt x="1439" y="2505"/>
                  </a:cubicBezTo>
                  <a:cubicBezTo>
                    <a:pt x="2471" y="1971"/>
                    <a:pt x="3494" y="1412"/>
                    <a:pt x="4491" y="822"/>
                  </a:cubicBezTo>
                  <a:lnTo>
                    <a:pt x="4494" y="822"/>
                  </a:lnTo>
                  <a:cubicBezTo>
                    <a:pt x="4488" y="816"/>
                    <a:pt x="4482" y="807"/>
                    <a:pt x="4477" y="798"/>
                  </a:cubicBezTo>
                  <a:cubicBezTo>
                    <a:pt x="4315" y="545"/>
                    <a:pt x="4180" y="280"/>
                    <a:pt x="4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/>
            <p:cNvSpPr/>
            <p:nvPr/>
          </p:nvSpPr>
          <p:spPr>
            <a:xfrm rot="-5400000">
              <a:off x="1628184" y="2003895"/>
              <a:ext cx="365468" cy="402029"/>
            </a:xfrm>
            <a:custGeom>
              <a:avLst/>
              <a:gdLst/>
              <a:ahLst/>
              <a:cxnLst/>
              <a:rect l="l" t="t" r="r" b="b"/>
              <a:pathLst>
                <a:path w="4828" h="5311" extrusionOk="0">
                  <a:moveTo>
                    <a:pt x="2346" y="1"/>
                  </a:moveTo>
                  <a:cubicBezTo>
                    <a:pt x="2032" y="1"/>
                    <a:pt x="1714" y="70"/>
                    <a:pt x="1413" y="213"/>
                  </a:cubicBezTo>
                  <a:cubicBezTo>
                    <a:pt x="516" y="633"/>
                    <a:pt x="0" y="1564"/>
                    <a:pt x="18" y="2538"/>
                  </a:cubicBezTo>
                  <a:cubicBezTo>
                    <a:pt x="38" y="3562"/>
                    <a:pt x="637" y="4576"/>
                    <a:pt x="1545" y="5052"/>
                  </a:cubicBezTo>
                  <a:cubicBezTo>
                    <a:pt x="1879" y="5225"/>
                    <a:pt x="2243" y="5311"/>
                    <a:pt x="2602" y="5311"/>
                  </a:cubicBezTo>
                  <a:cubicBezTo>
                    <a:pt x="3277" y="5311"/>
                    <a:pt x="3936" y="5008"/>
                    <a:pt x="4344" y="4412"/>
                  </a:cubicBezTo>
                  <a:cubicBezTo>
                    <a:pt x="4828" y="3691"/>
                    <a:pt x="4819" y="2855"/>
                    <a:pt x="4583" y="2069"/>
                  </a:cubicBezTo>
                  <a:lnTo>
                    <a:pt x="4583" y="2069"/>
                  </a:lnTo>
                  <a:cubicBezTo>
                    <a:pt x="4445" y="2135"/>
                    <a:pt x="4309" y="2204"/>
                    <a:pt x="4168" y="2276"/>
                  </a:cubicBezTo>
                  <a:cubicBezTo>
                    <a:pt x="4142" y="2288"/>
                    <a:pt x="4113" y="2299"/>
                    <a:pt x="4084" y="2299"/>
                  </a:cubicBezTo>
                  <a:lnTo>
                    <a:pt x="4079" y="2299"/>
                  </a:lnTo>
                  <a:cubicBezTo>
                    <a:pt x="3967" y="2338"/>
                    <a:pt x="3853" y="2363"/>
                    <a:pt x="3739" y="2363"/>
                  </a:cubicBezTo>
                  <a:cubicBezTo>
                    <a:pt x="3667" y="2363"/>
                    <a:pt x="3595" y="2353"/>
                    <a:pt x="3522" y="2331"/>
                  </a:cubicBezTo>
                  <a:cubicBezTo>
                    <a:pt x="3225" y="2244"/>
                    <a:pt x="3004" y="1971"/>
                    <a:pt x="2943" y="1671"/>
                  </a:cubicBezTo>
                  <a:cubicBezTo>
                    <a:pt x="2874" y="1339"/>
                    <a:pt x="2998" y="1002"/>
                    <a:pt x="3257" y="789"/>
                  </a:cubicBezTo>
                  <a:cubicBezTo>
                    <a:pt x="3260" y="789"/>
                    <a:pt x="3260" y="789"/>
                    <a:pt x="3260" y="786"/>
                  </a:cubicBezTo>
                  <a:cubicBezTo>
                    <a:pt x="3263" y="786"/>
                    <a:pt x="3260" y="780"/>
                    <a:pt x="3263" y="780"/>
                  </a:cubicBezTo>
                  <a:cubicBezTo>
                    <a:pt x="3277" y="772"/>
                    <a:pt x="3292" y="760"/>
                    <a:pt x="3309" y="749"/>
                  </a:cubicBezTo>
                  <a:cubicBezTo>
                    <a:pt x="3450" y="674"/>
                    <a:pt x="3589" y="599"/>
                    <a:pt x="3724" y="518"/>
                  </a:cubicBezTo>
                  <a:cubicBezTo>
                    <a:pt x="3340" y="179"/>
                    <a:pt x="2850" y="1"/>
                    <a:pt x="2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/>
            <p:cNvSpPr/>
            <p:nvPr/>
          </p:nvSpPr>
          <p:spPr>
            <a:xfrm rot="-5400000">
              <a:off x="1503210" y="1386613"/>
              <a:ext cx="140646" cy="89399"/>
            </a:xfrm>
            <a:custGeom>
              <a:avLst/>
              <a:gdLst/>
              <a:ahLst/>
              <a:cxnLst/>
              <a:rect l="l" t="t" r="r" b="b"/>
              <a:pathLst>
                <a:path w="1858" h="1181" extrusionOk="0">
                  <a:moveTo>
                    <a:pt x="1012" y="0"/>
                  </a:moveTo>
                  <a:cubicBezTo>
                    <a:pt x="926" y="0"/>
                    <a:pt x="832" y="16"/>
                    <a:pt x="732" y="50"/>
                  </a:cubicBezTo>
                  <a:cubicBezTo>
                    <a:pt x="1" y="339"/>
                    <a:pt x="211" y="1181"/>
                    <a:pt x="846" y="1181"/>
                  </a:cubicBezTo>
                  <a:cubicBezTo>
                    <a:pt x="932" y="1181"/>
                    <a:pt x="1026" y="1165"/>
                    <a:pt x="1126" y="1131"/>
                  </a:cubicBezTo>
                  <a:cubicBezTo>
                    <a:pt x="1858" y="844"/>
                    <a:pt x="1647" y="0"/>
                    <a:pt x="1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/>
            <p:cNvSpPr/>
            <p:nvPr/>
          </p:nvSpPr>
          <p:spPr>
            <a:xfrm rot="-5400000">
              <a:off x="1144867" y="1569946"/>
              <a:ext cx="140873" cy="89474"/>
            </a:xfrm>
            <a:custGeom>
              <a:avLst/>
              <a:gdLst/>
              <a:ahLst/>
              <a:cxnLst/>
              <a:rect l="l" t="t" r="r" b="b"/>
              <a:pathLst>
                <a:path w="1861" h="1182" extrusionOk="0">
                  <a:moveTo>
                    <a:pt x="1015" y="1"/>
                  </a:moveTo>
                  <a:cubicBezTo>
                    <a:pt x="929" y="1"/>
                    <a:pt x="835" y="16"/>
                    <a:pt x="735" y="51"/>
                  </a:cubicBezTo>
                  <a:cubicBezTo>
                    <a:pt x="1" y="337"/>
                    <a:pt x="211" y="1181"/>
                    <a:pt x="849" y="1181"/>
                  </a:cubicBezTo>
                  <a:cubicBezTo>
                    <a:pt x="935" y="1181"/>
                    <a:pt x="1029" y="1166"/>
                    <a:pt x="1130" y="1131"/>
                  </a:cubicBezTo>
                  <a:cubicBezTo>
                    <a:pt x="1861" y="844"/>
                    <a:pt x="1650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2"/>
            <p:cNvSpPr/>
            <p:nvPr/>
          </p:nvSpPr>
          <p:spPr>
            <a:xfrm>
              <a:off x="1435084" y="1622709"/>
              <a:ext cx="0" cy="76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2"/>
            <p:cNvSpPr/>
            <p:nvPr/>
          </p:nvSpPr>
          <p:spPr>
            <a:xfrm rot="-5400000">
              <a:off x="1436598" y="1621422"/>
              <a:ext cx="530" cy="1817"/>
            </a:xfrm>
            <a:custGeom>
              <a:avLst/>
              <a:gdLst/>
              <a:ahLst/>
              <a:cxnLst/>
              <a:rect l="l" t="t" r="r" b="b"/>
              <a:pathLst>
                <a:path w="7" h="24" extrusionOk="0">
                  <a:moveTo>
                    <a:pt x="1" y="0"/>
                  </a:moveTo>
                  <a:lnTo>
                    <a:pt x="1" y="6"/>
                  </a:lnTo>
                  <a:lnTo>
                    <a:pt x="7" y="23"/>
                  </a:lnTo>
                  <a:cubicBezTo>
                    <a:pt x="7" y="23"/>
                    <a:pt x="7" y="18"/>
                    <a:pt x="1" y="0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2"/>
            <p:cNvSpPr/>
            <p:nvPr/>
          </p:nvSpPr>
          <p:spPr>
            <a:xfrm rot="-5400000">
              <a:off x="1339178" y="1520668"/>
              <a:ext cx="147307" cy="131941"/>
            </a:xfrm>
            <a:custGeom>
              <a:avLst/>
              <a:gdLst/>
              <a:ahLst/>
              <a:cxnLst/>
              <a:rect l="l" t="t" r="r" b="b"/>
              <a:pathLst>
                <a:path w="1946" h="1743" extrusionOk="0">
                  <a:moveTo>
                    <a:pt x="1234" y="0"/>
                  </a:moveTo>
                  <a:cubicBezTo>
                    <a:pt x="1215" y="0"/>
                    <a:pt x="1196" y="3"/>
                    <a:pt x="1176" y="10"/>
                  </a:cubicBezTo>
                  <a:cubicBezTo>
                    <a:pt x="802" y="143"/>
                    <a:pt x="438" y="385"/>
                    <a:pt x="202" y="705"/>
                  </a:cubicBezTo>
                  <a:cubicBezTo>
                    <a:pt x="75" y="875"/>
                    <a:pt x="0" y="1091"/>
                    <a:pt x="44" y="1301"/>
                  </a:cubicBezTo>
                  <a:cubicBezTo>
                    <a:pt x="72" y="1439"/>
                    <a:pt x="147" y="1569"/>
                    <a:pt x="265" y="1644"/>
                  </a:cubicBezTo>
                  <a:cubicBezTo>
                    <a:pt x="377" y="1720"/>
                    <a:pt x="518" y="1742"/>
                    <a:pt x="652" y="1742"/>
                  </a:cubicBezTo>
                  <a:cubicBezTo>
                    <a:pt x="661" y="1742"/>
                    <a:pt x="669" y="1742"/>
                    <a:pt x="678" y="1742"/>
                  </a:cubicBezTo>
                  <a:cubicBezTo>
                    <a:pt x="1052" y="1731"/>
                    <a:pt x="1427" y="1638"/>
                    <a:pt x="1781" y="1486"/>
                  </a:cubicBezTo>
                  <a:cubicBezTo>
                    <a:pt x="1902" y="1437"/>
                    <a:pt x="1946" y="1267"/>
                    <a:pt x="1882" y="1163"/>
                  </a:cubicBezTo>
                  <a:cubicBezTo>
                    <a:pt x="1833" y="1078"/>
                    <a:pt x="1756" y="1037"/>
                    <a:pt x="1674" y="1037"/>
                  </a:cubicBezTo>
                  <a:cubicBezTo>
                    <a:pt x="1636" y="1037"/>
                    <a:pt x="1597" y="1046"/>
                    <a:pt x="1560" y="1062"/>
                  </a:cubicBezTo>
                  <a:cubicBezTo>
                    <a:pt x="1441" y="1111"/>
                    <a:pt x="1340" y="1143"/>
                    <a:pt x="1191" y="1183"/>
                  </a:cubicBezTo>
                  <a:cubicBezTo>
                    <a:pt x="1058" y="1215"/>
                    <a:pt x="923" y="1241"/>
                    <a:pt x="784" y="1255"/>
                  </a:cubicBezTo>
                  <a:cubicBezTo>
                    <a:pt x="781" y="1255"/>
                    <a:pt x="764" y="1255"/>
                    <a:pt x="753" y="1258"/>
                  </a:cubicBezTo>
                  <a:lnTo>
                    <a:pt x="649" y="1258"/>
                  </a:lnTo>
                  <a:cubicBezTo>
                    <a:pt x="623" y="1258"/>
                    <a:pt x="597" y="1258"/>
                    <a:pt x="571" y="1255"/>
                  </a:cubicBezTo>
                  <a:cubicBezTo>
                    <a:pt x="568" y="1255"/>
                    <a:pt x="565" y="1255"/>
                    <a:pt x="565" y="1252"/>
                  </a:cubicBezTo>
                  <a:lnTo>
                    <a:pt x="562" y="1252"/>
                  </a:lnTo>
                  <a:cubicBezTo>
                    <a:pt x="554" y="1252"/>
                    <a:pt x="548" y="1252"/>
                    <a:pt x="542" y="1249"/>
                  </a:cubicBezTo>
                  <a:cubicBezTo>
                    <a:pt x="539" y="1244"/>
                    <a:pt x="536" y="1244"/>
                    <a:pt x="533" y="1244"/>
                  </a:cubicBezTo>
                  <a:cubicBezTo>
                    <a:pt x="525" y="1241"/>
                    <a:pt x="519" y="1238"/>
                    <a:pt x="510" y="1238"/>
                  </a:cubicBezTo>
                  <a:cubicBezTo>
                    <a:pt x="508" y="1229"/>
                    <a:pt x="508" y="1226"/>
                    <a:pt x="505" y="1220"/>
                  </a:cubicBezTo>
                  <a:cubicBezTo>
                    <a:pt x="505" y="1215"/>
                    <a:pt x="499" y="1212"/>
                    <a:pt x="499" y="1209"/>
                  </a:cubicBezTo>
                  <a:lnTo>
                    <a:pt x="499" y="1200"/>
                  </a:lnTo>
                  <a:cubicBezTo>
                    <a:pt x="499" y="1202"/>
                    <a:pt x="499" y="1203"/>
                    <a:pt x="498" y="1203"/>
                  </a:cubicBezTo>
                  <a:cubicBezTo>
                    <a:pt x="498" y="1203"/>
                    <a:pt x="496" y="1198"/>
                    <a:pt x="496" y="1192"/>
                  </a:cubicBezTo>
                  <a:lnTo>
                    <a:pt x="496" y="1183"/>
                  </a:lnTo>
                  <a:cubicBezTo>
                    <a:pt x="496" y="1177"/>
                    <a:pt x="496" y="1171"/>
                    <a:pt x="493" y="1169"/>
                  </a:cubicBezTo>
                  <a:lnTo>
                    <a:pt x="493" y="1166"/>
                  </a:lnTo>
                  <a:lnTo>
                    <a:pt x="493" y="1163"/>
                  </a:lnTo>
                  <a:cubicBezTo>
                    <a:pt x="493" y="1157"/>
                    <a:pt x="493" y="1157"/>
                    <a:pt x="496" y="1154"/>
                  </a:cubicBezTo>
                  <a:cubicBezTo>
                    <a:pt x="499" y="1154"/>
                    <a:pt x="496" y="1151"/>
                    <a:pt x="496" y="1151"/>
                  </a:cubicBezTo>
                  <a:lnTo>
                    <a:pt x="496" y="1143"/>
                  </a:lnTo>
                  <a:cubicBezTo>
                    <a:pt x="496" y="1134"/>
                    <a:pt x="499" y="1128"/>
                    <a:pt x="505" y="1128"/>
                  </a:cubicBezTo>
                  <a:cubicBezTo>
                    <a:pt x="505" y="1125"/>
                    <a:pt x="508" y="1120"/>
                    <a:pt x="508" y="1114"/>
                  </a:cubicBezTo>
                  <a:cubicBezTo>
                    <a:pt x="510" y="1099"/>
                    <a:pt x="519" y="1085"/>
                    <a:pt x="522" y="1071"/>
                  </a:cubicBezTo>
                  <a:cubicBezTo>
                    <a:pt x="525" y="1071"/>
                    <a:pt x="522" y="1068"/>
                    <a:pt x="525" y="1068"/>
                  </a:cubicBezTo>
                  <a:cubicBezTo>
                    <a:pt x="542" y="1036"/>
                    <a:pt x="565" y="999"/>
                    <a:pt x="585" y="970"/>
                  </a:cubicBezTo>
                  <a:cubicBezTo>
                    <a:pt x="591" y="967"/>
                    <a:pt x="600" y="950"/>
                    <a:pt x="611" y="938"/>
                  </a:cubicBezTo>
                  <a:lnTo>
                    <a:pt x="611" y="938"/>
                  </a:lnTo>
                  <a:cubicBezTo>
                    <a:pt x="611" y="938"/>
                    <a:pt x="608" y="938"/>
                    <a:pt x="606" y="941"/>
                  </a:cubicBezTo>
                  <a:cubicBezTo>
                    <a:pt x="606" y="938"/>
                    <a:pt x="608" y="938"/>
                    <a:pt x="611" y="935"/>
                  </a:cubicBezTo>
                  <a:lnTo>
                    <a:pt x="614" y="935"/>
                  </a:lnTo>
                  <a:cubicBezTo>
                    <a:pt x="623" y="926"/>
                    <a:pt x="629" y="921"/>
                    <a:pt x="629" y="918"/>
                  </a:cubicBezTo>
                  <a:lnTo>
                    <a:pt x="724" y="823"/>
                  </a:lnTo>
                  <a:cubicBezTo>
                    <a:pt x="753" y="797"/>
                    <a:pt x="781" y="774"/>
                    <a:pt x="813" y="748"/>
                  </a:cubicBezTo>
                  <a:cubicBezTo>
                    <a:pt x="827" y="733"/>
                    <a:pt x="845" y="722"/>
                    <a:pt x="865" y="707"/>
                  </a:cubicBezTo>
                  <a:cubicBezTo>
                    <a:pt x="871" y="702"/>
                    <a:pt x="879" y="696"/>
                    <a:pt x="885" y="693"/>
                  </a:cubicBezTo>
                  <a:cubicBezTo>
                    <a:pt x="888" y="693"/>
                    <a:pt x="888" y="693"/>
                    <a:pt x="894" y="690"/>
                  </a:cubicBezTo>
                  <a:cubicBezTo>
                    <a:pt x="897" y="687"/>
                    <a:pt x="902" y="681"/>
                    <a:pt x="908" y="679"/>
                  </a:cubicBezTo>
                  <a:lnTo>
                    <a:pt x="908" y="679"/>
                  </a:lnTo>
                  <a:cubicBezTo>
                    <a:pt x="908" y="681"/>
                    <a:pt x="902" y="681"/>
                    <a:pt x="900" y="687"/>
                  </a:cubicBezTo>
                  <a:cubicBezTo>
                    <a:pt x="925" y="676"/>
                    <a:pt x="989" y="624"/>
                    <a:pt x="1003" y="618"/>
                  </a:cubicBezTo>
                  <a:cubicBezTo>
                    <a:pt x="1041" y="595"/>
                    <a:pt x="1081" y="575"/>
                    <a:pt x="1116" y="552"/>
                  </a:cubicBezTo>
                  <a:cubicBezTo>
                    <a:pt x="1153" y="535"/>
                    <a:pt x="1191" y="517"/>
                    <a:pt x="1228" y="500"/>
                  </a:cubicBezTo>
                  <a:cubicBezTo>
                    <a:pt x="1245" y="491"/>
                    <a:pt x="1260" y="486"/>
                    <a:pt x="1277" y="477"/>
                  </a:cubicBezTo>
                  <a:cubicBezTo>
                    <a:pt x="1286" y="474"/>
                    <a:pt x="1291" y="474"/>
                    <a:pt x="1300" y="471"/>
                  </a:cubicBezTo>
                  <a:cubicBezTo>
                    <a:pt x="1306" y="471"/>
                    <a:pt x="1306" y="465"/>
                    <a:pt x="1306" y="465"/>
                  </a:cubicBezTo>
                  <a:cubicBezTo>
                    <a:pt x="1413" y="416"/>
                    <a:pt x="1493" y="315"/>
                    <a:pt x="1462" y="192"/>
                  </a:cubicBezTo>
                  <a:cubicBezTo>
                    <a:pt x="1437" y="94"/>
                    <a:pt x="134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2"/>
            <p:cNvSpPr/>
            <p:nvPr/>
          </p:nvSpPr>
          <p:spPr>
            <a:xfrm rot="-5400000">
              <a:off x="1435122" y="1621839"/>
              <a:ext cx="227" cy="1590"/>
            </a:xfrm>
            <a:custGeom>
              <a:avLst/>
              <a:gdLst/>
              <a:ahLst/>
              <a:cxnLst/>
              <a:rect l="l" t="t" r="r" b="b"/>
              <a:pathLst>
                <a:path w="3" h="21" extrusionOk="0">
                  <a:moveTo>
                    <a:pt x="3" y="0"/>
                  </a:moveTo>
                  <a:cubicBezTo>
                    <a:pt x="0" y="6"/>
                    <a:pt x="0" y="6"/>
                    <a:pt x="0" y="9"/>
                  </a:cubicBezTo>
                  <a:lnTo>
                    <a:pt x="3" y="20"/>
                  </a:lnTo>
                  <a:lnTo>
                    <a:pt x="3" y="1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52"/>
          <p:cNvGrpSpPr/>
          <p:nvPr/>
        </p:nvGrpSpPr>
        <p:grpSpPr>
          <a:xfrm>
            <a:off x="2106330" y="2656921"/>
            <a:ext cx="1712630" cy="1858734"/>
            <a:chOff x="2030130" y="2352121"/>
            <a:chExt cx="1712630" cy="1858734"/>
          </a:xfrm>
        </p:grpSpPr>
        <p:sp>
          <p:nvSpPr>
            <p:cNvPr id="1728" name="Google Shape;1728;p52"/>
            <p:cNvSpPr/>
            <p:nvPr/>
          </p:nvSpPr>
          <p:spPr>
            <a:xfrm rot="-978599">
              <a:off x="2370349" y="3326291"/>
              <a:ext cx="1267415" cy="672870"/>
            </a:xfrm>
            <a:custGeom>
              <a:avLst/>
              <a:gdLst/>
              <a:ahLst/>
              <a:cxnLst/>
              <a:rect l="l" t="t" r="r" b="b"/>
              <a:pathLst>
                <a:path w="9806" h="5206" extrusionOk="0">
                  <a:moveTo>
                    <a:pt x="2205" y="762"/>
                  </a:moveTo>
                  <a:cubicBezTo>
                    <a:pt x="2214" y="762"/>
                    <a:pt x="2224" y="763"/>
                    <a:pt x="2234" y="764"/>
                  </a:cubicBezTo>
                  <a:cubicBezTo>
                    <a:pt x="2251" y="767"/>
                    <a:pt x="2268" y="770"/>
                    <a:pt x="2286" y="782"/>
                  </a:cubicBezTo>
                  <a:cubicBezTo>
                    <a:pt x="2323" y="805"/>
                    <a:pt x="2355" y="836"/>
                    <a:pt x="2378" y="877"/>
                  </a:cubicBezTo>
                  <a:cubicBezTo>
                    <a:pt x="2387" y="894"/>
                    <a:pt x="2395" y="914"/>
                    <a:pt x="2398" y="934"/>
                  </a:cubicBezTo>
                  <a:lnTo>
                    <a:pt x="2401" y="943"/>
                  </a:lnTo>
                  <a:cubicBezTo>
                    <a:pt x="2401" y="963"/>
                    <a:pt x="2407" y="978"/>
                    <a:pt x="2407" y="995"/>
                  </a:cubicBezTo>
                  <a:lnTo>
                    <a:pt x="2407" y="1006"/>
                  </a:lnTo>
                  <a:cubicBezTo>
                    <a:pt x="2401" y="1021"/>
                    <a:pt x="2401" y="1035"/>
                    <a:pt x="2398" y="1053"/>
                  </a:cubicBezTo>
                  <a:cubicBezTo>
                    <a:pt x="2395" y="1058"/>
                    <a:pt x="2395" y="1064"/>
                    <a:pt x="2392" y="1070"/>
                  </a:cubicBezTo>
                  <a:cubicBezTo>
                    <a:pt x="2384" y="1084"/>
                    <a:pt x="2378" y="1107"/>
                    <a:pt x="2366" y="1122"/>
                  </a:cubicBezTo>
                  <a:cubicBezTo>
                    <a:pt x="2355" y="1136"/>
                    <a:pt x="2343" y="1153"/>
                    <a:pt x="2329" y="1165"/>
                  </a:cubicBezTo>
                  <a:cubicBezTo>
                    <a:pt x="2300" y="1188"/>
                    <a:pt x="2268" y="1208"/>
                    <a:pt x="2228" y="1214"/>
                  </a:cubicBezTo>
                  <a:cubicBezTo>
                    <a:pt x="2208" y="1221"/>
                    <a:pt x="2188" y="1224"/>
                    <a:pt x="2170" y="1224"/>
                  </a:cubicBezTo>
                  <a:cubicBezTo>
                    <a:pt x="2149" y="1224"/>
                    <a:pt x="2130" y="1220"/>
                    <a:pt x="2110" y="1214"/>
                  </a:cubicBezTo>
                  <a:cubicBezTo>
                    <a:pt x="2093" y="1208"/>
                    <a:pt x="2069" y="1200"/>
                    <a:pt x="2055" y="1188"/>
                  </a:cubicBezTo>
                  <a:cubicBezTo>
                    <a:pt x="2052" y="1185"/>
                    <a:pt x="2049" y="1185"/>
                    <a:pt x="2046" y="1182"/>
                  </a:cubicBezTo>
                  <a:cubicBezTo>
                    <a:pt x="2038" y="1179"/>
                    <a:pt x="2035" y="1171"/>
                    <a:pt x="2032" y="1168"/>
                  </a:cubicBezTo>
                  <a:cubicBezTo>
                    <a:pt x="2032" y="1165"/>
                    <a:pt x="2020" y="1156"/>
                    <a:pt x="2018" y="1153"/>
                  </a:cubicBezTo>
                  <a:cubicBezTo>
                    <a:pt x="2006" y="1142"/>
                    <a:pt x="1997" y="1130"/>
                    <a:pt x="1992" y="1116"/>
                  </a:cubicBezTo>
                  <a:cubicBezTo>
                    <a:pt x="1989" y="1113"/>
                    <a:pt x="1989" y="1110"/>
                    <a:pt x="1989" y="1107"/>
                  </a:cubicBezTo>
                  <a:cubicBezTo>
                    <a:pt x="1980" y="1093"/>
                    <a:pt x="1974" y="1073"/>
                    <a:pt x="1969" y="1058"/>
                  </a:cubicBezTo>
                  <a:cubicBezTo>
                    <a:pt x="1966" y="1041"/>
                    <a:pt x="1966" y="1024"/>
                    <a:pt x="1966" y="1009"/>
                  </a:cubicBezTo>
                  <a:lnTo>
                    <a:pt x="1966" y="998"/>
                  </a:lnTo>
                  <a:cubicBezTo>
                    <a:pt x="1969" y="983"/>
                    <a:pt x="1969" y="969"/>
                    <a:pt x="1974" y="955"/>
                  </a:cubicBezTo>
                  <a:lnTo>
                    <a:pt x="1974" y="949"/>
                  </a:lnTo>
                  <a:cubicBezTo>
                    <a:pt x="1974" y="943"/>
                    <a:pt x="1977" y="940"/>
                    <a:pt x="1977" y="937"/>
                  </a:cubicBezTo>
                  <a:cubicBezTo>
                    <a:pt x="1983" y="923"/>
                    <a:pt x="1989" y="906"/>
                    <a:pt x="1997" y="891"/>
                  </a:cubicBezTo>
                  <a:cubicBezTo>
                    <a:pt x="2006" y="880"/>
                    <a:pt x="2018" y="865"/>
                    <a:pt x="2026" y="854"/>
                  </a:cubicBezTo>
                  <a:cubicBezTo>
                    <a:pt x="2032" y="851"/>
                    <a:pt x="2035" y="851"/>
                    <a:pt x="2035" y="848"/>
                  </a:cubicBezTo>
                  <a:cubicBezTo>
                    <a:pt x="2046" y="836"/>
                    <a:pt x="2061" y="825"/>
                    <a:pt x="2075" y="819"/>
                  </a:cubicBezTo>
                  <a:cubicBezTo>
                    <a:pt x="2084" y="810"/>
                    <a:pt x="2098" y="808"/>
                    <a:pt x="2110" y="805"/>
                  </a:cubicBezTo>
                  <a:cubicBezTo>
                    <a:pt x="2113" y="799"/>
                    <a:pt x="2118" y="793"/>
                    <a:pt x="2121" y="790"/>
                  </a:cubicBezTo>
                  <a:cubicBezTo>
                    <a:pt x="2136" y="779"/>
                    <a:pt x="2153" y="767"/>
                    <a:pt x="2176" y="764"/>
                  </a:cubicBezTo>
                  <a:cubicBezTo>
                    <a:pt x="2186" y="763"/>
                    <a:pt x="2196" y="762"/>
                    <a:pt x="2205" y="762"/>
                  </a:cubicBezTo>
                  <a:close/>
                  <a:moveTo>
                    <a:pt x="3180" y="1338"/>
                  </a:moveTo>
                  <a:cubicBezTo>
                    <a:pt x="3300" y="1338"/>
                    <a:pt x="3421" y="1371"/>
                    <a:pt x="3522" y="1430"/>
                  </a:cubicBezTo>
                  <a:cubicBezTo>
                    <a:pt x="3802" y="1600"/>
                    <a:pt x="3897" y="1972"/>
                    <a:pt x="3905" y="2283"/>
                  </a:cubicBezTo>
                  <a:cubicBezTo>
                    <a:pt x="3908" y="2362"/>
                    <a:pt x="3828" y="2425"/>
                    <a:pt x="3755" y="2425"/>
                  </a:cubicBezTo>
                  <a:cubicBezTo>
                    <a:pt x="3753" y="2425"/>
                    <a:pt x="3751" y="2424"/>
                    <a:pt x="3750" y="2424"/>
                  </a:cubicBezTo>
                  <a:cubicBezTo>
                    <a:pt x="3663" y="2422"/>
                    <a:pt x="3611" y="2349"/>
                    <a:pt x="3609" y="2266"/>
                  </a:cubicBezTo>
                  <a:cubicBezTo>
                    <a:pt x="3609" y="2249"/>
                    <a:pt x="3609" y="2228"/>
                    <a:pt x="3606" y="2211"/>
                  </a:cubicBezTo>
                  <a:lnTo>
                    <a:pt x="3606" y="2205"/>
                  </a:lnTo>
                  <a:lnTo>
                    <a:pt x="3606" y="2197"/>
                  </a:lnTo>
                  <a:cubicBezTo>
                    <a:pt x="3606" y="2194"/>
                    <a:pt x="3606" y="2188"/>
                    <a:pt x="3603" y="2182"/>
                  </a:cubicBezTo>
                  <a:cubicBezTo>
                    <a:pt x="3597" y="2148"/>
                    <a:pt x="3594" y="2116"/>
                    <a:pt x="3588" y="2081"/>
                  </a:cubicBezTo>
                  <a:cubicBezTo>
                    <a:pt x="3580" y="2047"/>
                    <a:pt x="3574" y="2009"/>
                    <a:pt x="3562" y="1975"/>
                  </a:cubicBezTo>
                  <a:cubicBezTo>
                    <a:pt x="3560" y="1963"/>
                    <a:pt x="3554" y="1952"/>
                    <a:pt x="3551" y="1946"/>
                  </a:cubicBezTo>
                  <a:cubicBezTo>
                    <a:pt x="3548" y="1940"/>
                    <a:pt x="3545" y="1923"/>
                    <a:pt x="3545" y="1923"/>
                  </a:cubicBezTo>
                  <a:lnTo>
                    <a:pt x="3536" y="1906"/>
                  </a:lnTo>
                  <a:cubicBezTo>
                    <a:pt x="3522" y="1874"/>
                    <a:pt x="3508" y="1845"/>
                    <a:pt x="3490" y="1816"/>
                  </a:cubicBezTo>
                  <a:cubicBezTo>
                    <a:pt x="3487" y="1811"/>
                    <a:pt x="3473" y="1790"/>
                    <a:pt x="3473" y="1790"/>
                  </a:cubicBezTo>
                  <a:cubicBezTo>
                    <a:pt x="3464" y="1785"/>
                    <a:pt x="3462" y="1776"/>
                    <a:pt x="3453" y="1764"/>
                  </a:cubicBezTo>
                  <a:cubicBezTo>
                    <a:pt x="3444" y="1756"/>
                    <a:pt x="3433" y="1741"/>
                    <a:pt x="3421" y="1730"/>
                  </a:cubicBezTo>
                  <a:lnTo>
                    <a:pt x="3415" y="1721"/>
                  </a:lnTo>
                  <a:lnTo>
                    <a:pt x="3410" y="1718"/>
                  </a:lnTo>
                  <a:lnTo>
                    <a:pt x="3346" y="1675"/>
                  </a:lnTo>
                  <a:cubicBezTo>
                    <a:pt x="3343" y="1675"/>
                    <a:pt x="3317" y="1661"/>
                    <a:pt x="3309" y="1661"/>
                  </a:cubicBezTo>
                  <a:cubicBezTo>
                    <a:pt x="3294" y="1658"/>
                    <a:pt x="3280" y="1655"/>
                    <a:pt x="3266" y="1646"/>
                  </a:cubicBezTo>
                  <a:lnTo>
                    <a:pt x="3260" y="1646"/>
                  </a:lnTo>
                  <a:cubicBezTo>
                    <a:pt x="3251" y="1646"/>
                    <a:pt x="3245" y="1643"/>
                    <a:pt x="3240" y="1643"/>
                  </a:cubicBezTo>
                  <a:cubicBezTo>
                    <a:pt x="3222" y="1643"/>
                    <a:pt x="3205" y="1640"/>
                    <a:pt x="3191" y="1640"/>
                  </a:cubicBezTo>
                  <a:lnTo>
                    <a:pt x="3147" y="1640"/>
                  </a:lnTo>
                  <a:cubicBezTo>
                    <a:pt x="3133" y="1640"/>
                    <a:pt x="3119" y="1643"/>
                    <a:pt x="3104" y="1646"/>
                  </a:cubicBezTo>
                  <a:cubicBezTo>
                    <a:pt x="3093" y="1649"/>
                    <a:pt x="3078" y="1649"/>
                    <a:pt x="3067" y="1652"/>
                  </a:cubicBezTo>
                  <a:cubicBezTo>
                    <a:pt x="3067" y="1652"/>
                    <a:pt x="3044" y="1664"/>
                    <a:pt x="3035" y="1666"/>
                  </a:cubicBezTo>
                  <a:cubicBezTo>
                    <a:pt x="3023" y="1672"/>
                    <a:pt x="3015" y="1681"/>
                    <a:pt x="3003" y="1687"/>
                  </a:cubicBezTo>
                  <a:cubicBezTo>
                    <a:pt x="3000" y="1689"/>
                    <a:pt x="2989" y="1695"/>
                    <a:pt x="2980" y="1704"/>
                  </a:cubicBezTo>
                  <a:cubicBezTo>
                    <a:pt x="2972" y="1710"/>
                    <a:pt x="2963" y="1721"/>
                    <a:pt x="2951" y="1733"/>
                  </a:cubicBezTo>
                  <a:lnTo>
                    <a:pt x="2946" y="1738"/>
                  </a:lnTo>
                  <a:lnTo>
                    <a:pt x="2943" y="1744"/>
                  </a:lnTo>
                  <a:cubicBezTo>
                    <a:pt x="2923" y="1767"/>
                    <a:pt x="2905" y="1793"/>
                    <a:pt x="2891" y="1822"/>
                  </a:cubicBezTo>
                  <a:lnTo>
                    <a:pt x="2891" y="1828"/>
                  </a:lnTo>
                  <a:cubicBezTo>
                    <a:pt x="2891" y="1828"/>
                    <a:pt x="2891" y="1831"/>
                    <a:pt x="2888" y="1831"/>
                  </a:cubicBezTo>
                  <a:cubicBezTo>
                    <a:pt x="2888" y="1834"/>
                    <a:pt x="2885" y="1842"/>
                    <a:pt x="2879" y="1845"/>
                  </a:cubicBezTo>
                  <a:cubicBezTo>
                    <a:pt x="2876" y="1860"/>
                    <a:pt x="2871" y="1874"/>
                    <a:pt x="2865" y="1888"/>
                  </a:cubicBezTo>
                  <a:cubicBezTo>
                    <a:pt x="2856" y="1917"/>
                    <a:pt x="2848" y="1949"/>
                    <a:pt x="2845" y="1978"/>
                  </a:cubicBezTo>
                  <a:cubicBezTo>
                    <a:pt x="2845" y="1983"/>
                    <a:pt x="2842" y="2001"/>
                    <a:pt x="2842" y="2007"/>
                  </a:cubicBezTo>
                  <a:cubicBezTo>
                    <a:pt x="2836" y="2024"/>
                    <a:pt x="2836" y="2038"/>
                    <a:pt x="2836" y="2053"/>
                  </a:cubicBezTo>
                  <a:cubicBezTo>
                    <a:pt x="2830" y="2122"/>
                    <a:pt x="2830" y="2191"/>
                    <a:pt x="2836" y="2260"/>
                  </a:cubicBezTo>
                  <a:cubicBezTo>
                    <a:pt x="2844" y="2335"/>
                    <a:pt x="2763" y="2399"/>
                    <a:pt x="2692" y="2399"/>
                  </a:cubicBezTo>
                  <a:cubicBezTo>
                    <a:pt x="2689" y="2399"/>
                    <a:pt x="2686" y="2399"/>
                    <a:pt x="2683" y="2398"/>
                  </a:cubicBezTo>
                  <a:cubicBezTo>
                    <a:pt x="2597" y="2396"/>
                    <a:pt x="2548" y="2324"/>
                    <a:pt x="2542" y="2243"/>
                  </a:cubicBezTo>
                  <a:cubicBezTo>
                    <a:pt x="2528" y="2053"/>
                    <a:pt x="2554" y="1860"/>
                    <a:pt x="2634" y="1687"/>
                  </a:cubicBezTo>
                  <a:cubicBezTo>
                    <a:pt x="2706" y="1531"/>
                    <a:pt x="2836" y="1419"/>
                    <a:pt x="3000" y="1364"/>
                  </a:cubicBezTo>
                  <a:cubicBezTo>
                    <a:pt x="3058" y="1346"/>
                    <a:pt x="3119" y="1338"/>
                    <a:pt x="3180" y="1338"/>
                  </a:cubicBezTo>
                  <a:close/>
                  <a:moveTo>
                    <a:pt x="6729" y="1355"/>
                  </a:moveTo>
                  <a:cubicBezTo>
                    <a:pt x="6848" y="1355"/>
                    <a:pt x="6970" y="1394"/>
                    <a:pt x="7064" y="1470"/>
                  </a:cubicBezTo>
                  <a:cubicBezTo>
                    <a:pt x="7318" y="1678"/>
                    <a:pt x="7341" y="2032"/>
                    <a:pt x="7309" y="2335"/>
                  </a:cubicBezTo>
                  <a:cubicBezTo>
                    <a:pt x="7298" y="2416"/>
                    <a:pt x="7237" y="2473"/>
                    <a:pt x="7151" y="2473"/>
                  </a:cubicBezTo>
                  <a:cubicBezTo>
                    <a:pt x="7073" y="2473"/>
                    <a:pt x="7001" y="2396"/>
                    <a:pt x="7009" y="2321"/>
                  </a:cubicBezTo>
                  <a:cubicBezTo>
                    <a:pt x="7015" y="2251"/>
                    <a:pt x="7021" y="2182"/>
                    <a:pt x="7021" y="2110"/>
                  </a:cubicBezTo>
                  <a:lnTo>
                    <a:pt x="7021" y="2061"/>
                  </a:lnTo>
                  <a:cubicBezTo>
                    <a:pt x="7021" y="2053"/>
                    <a:pt x="7021" y="2038"/>
                    <a:pt x="7015" y="2032"/>
                  </a:cubicBezTo>
                  <a:cubicBezTo>
                    <a:pt x="7012" y="1998"/>
                    <a:pt x="7009" y="1969"/>
                    <a:pt x="7001" y="1937"/>
                  </a:cubicBezTo>
                  <a:cubicBezTo>
                    <a:pt x="6995" y="1929"/>
                    <a:pt x="6989" y="1894"/>
                    <a:pt x="6981" y="1865"/>
                  </a:cubicBezTo>
                  <a:cubicBezTo>
                    <a:pt x="6978" y="1862"/>
                    <a:pt x="6978" y="1857"/>
                    <a:pt x="6972" y="1851"/>
                  </a:cubicBezTo>
                  <a:cubicBezTo>
                    <a:pt x="6969" y="1842"/>
                    <a:pt x="6963" y="1828"/>
                    <a:pt x="6960" y="1816"/>
                  </a:cubicBezTo>
                  <a:cubicBezTo>
                    <a:pt x="6952" y="1802"/>
                    <a:pt x="6940" y="1790"/>
                    <a:pt x="6934" y="1776"/>
                  </a:cubicBezTo>
                  <a:cubicBezTo>
                    <a:pt x="6929" y="1770"/>
                    <a:pt x="6926" y="1764"/>
                    <a:pt x="6923" y="1762"/>
                  </a:cubicBezTo>
                  <a:cubicBezTo>
                    <a:pt x="6914" y="1750"/>
                    <a:pt x="6906" y="1744"/>
                    <a:pt x="6897" y="1733"/>
                  </a:cubicBezTo>
                  <a:lnTo>
                    <a:pt x="6894" y="1730"/>
                  </a:lnTo>
                  <a:lnTo>
                    <a:pt x="6891" y="1724"/>
                  </a:lnTo>
                  <a:cubicBezTo>
                    <a:pt x="6891" y="1724"/>
                    <a:pt x="6885" y="1721"/>
                    <a:pt x="6883" y="1721"/>
                  </a:cubicBezTo>
                  <a:cubicBezTo>
                    <a:pt x="6883" y="1721"/>
                    <a:pt x="6883" y="1718"/>
                    <a:pt x="6880" y="1718"/>
                  </a:cubicBezTo>
                  <a:cubicBezTo>
                    <a:pt x="6865" y="1710"/>
                    <a:pt x="6854" y="1701"/>
                    <a:pt x="6839" y="1692"/>
                  </a:cubicBezTo>
                  <a:cubicBezTo>
                    <a:pt x="6834" y="1689"/>
                    <a:pt x="6828" y="1687"/>
                    <a:pt x="6822" y="1681"/>
                  </a:cubicBezTo>
                  <a:lnTo>
                    <a:pt x="6819" y="1681"/>
                  </a:lnTo>
                  <a:cubicBezTo>
                    <a:pt x="6808" y="1681"/>
                    <a:pt x="6793" y="1675"/>
                    <a:pt x="6782" y="1672"/>
                  </a:cubicBezTo>
                  <a:cubicBezTo>
                    <a:pt x="6779" y="1672"/>
                    <a:pt x="6779" y="1672"/>
                    <a:pt x="6776" y="1666"/>
                  </a:cubicBezTo>
                  <a:cubicBezTo>
                    <a:pt x="6767" y="1666"/>
                    <a:pt x="6756" y="1664"/>
                    <a:pt x="6750" y="1664"/>
                  </a:cubicBezTo>
                  <a:lnTo>
                    <a:pt x="6704" y="1664"/>
                  </a:lnTo>
                  <a:cubicBezTo>
                    <a:pt x="6695" y="1664"/>
                    <a:pt x="6689" y="1666"/>
                    <a:pt x="6681" y="1666"/>
                  </a:cubicBezTo>
                  <a:cubicBezTo>
                    <a:pt x="6669" y="1672"/>
                    <a:pt x="6655" y="1675"/>
                    <a:pt x="6646" y="1678"/>
                  </a:cubicBezTo>
                  <a:lnTo>
                    <a:pt x="6640" y="1678"/>
                  </a:lnTo>
                  <a:cubicBezTo>
                    <a:pt x="6638" y="1681"/>
                    <a:pt x="6635" y="1681"/>
                    <a:pt x="6632" y="1681"/>
                  </a:cubicBezTo>
                  <a:cubicBezTo>
                    <a:pt x="6617" y="1689"/>
                    <a:pt x="6603" y="1695"/>
                    <a:pt x="6589" y="1707"/>
                  </a:cubicBezTo>
                  <a:cubicBezTo>
                    <a:pt x="6583" y="1710"/>
                    <a:pt x="6583" y="1710"/>
                    <a:pt x="6580" y="1710"/>
                  </a:cubicBezTo>
                  <a:cubicBezTo>
                    <a:pt x="6580" y="1710"/>
                    <a:pt x="6577" y="1715"/>
                    <a:pt x="6574" y="1715"/>
                  </a:cubicBezTo>
                  <a:cubicBezTo>
                    <a:pt x="6551" y="1733"/>
                    <a:pt x="6534" y="1756"/>
                    <a:pt x="6511" y="1773"/>
                  </a:cubicBezTo>
                  <a:cubicBezTo>
                    <a:pt x="6508" y="1779"/>
                    <a:pt x="6502" y="1785"/>
                    <a:pt x="6496" y="1790"/>
                  </a:cubicBezTo>
                  <a:lnTo>
                    <a:pt x="6476" y="1822"/>
                  </a:lnTo>
                  <a:cubicBezTo>
                    <a:pt x="6468" y="1836"/>
                    <a:pt x="6459" y="1851"/>
                    <a:pt x="6450" y="1862"/>
                  </a:cubicBezTo>
                  <a:cubicBezTo>
                    <a:pt x="6450" y="1868"/>
                    <a:pt x="6447" y="1874"/>
                    <a:pt x="6445" y="1877"/>
                  </a:cubicBezTo>
                  <a:lnTo>
                    <a:pt x="6445" y="1883"/>
                  </a:lnTo>
                  <a:cubicBezTo>
                    <a:pt x="6433" y="1911"/>
                    <a:pt x="6421" y="1946"/>
                    <a:pt x="6410" y="1975"/>
                  </a:cubicBezTo>
                  <a:cubicBezTo>
                    <a:pt x="6407" y="1983"/>
                    <a:pt x="6404" y="1998"/>
                    <a:pt x="6404" y="2009"/>
                  </a:cubicBezTo>
                  <a:lnTo>
                    <a:pt x="6404" y="2012"/>
                  </a:lnTo>
                  <a:cubicBezTo>
                    <a:pt x="6401" y="2021"/>
                    <a:pt x="6401" y="2038"/>
                    <a:pt x="6396" y="2044"/>
                  </a:cubicBezTo>
                  <a:cubicBezTo>
                    <a:pt x="6393" y="2076"/>
                    <a:pt x="6390" y="2107"/>
                    <a:pt x="6393" y="2136"/>
                  </a:cubicBezTo>
                  <a:cubicBezTo>
                    <a:pt x="6393" y="2145"/>
                    <a:pt x="6396" y="2162"/>
                    <a:pt x="6393" y="2168"/>
                  </a:cubicBezTo>
                  <a:cubicBezTo>
                    <a:pt x="6393" y="2179"/>
                    <a:pt x="6396" y="2191"/>
                    <a:pt x="6396" y="2200"/>
                  </a:cubicBezTo>
                  <a:cubicBezTo>
                    <a:pt x="6410" y="2283"/>
                    <a:pt x="6364" y="2355"/>
                    <a:pt x="6286" y="2378"/>
                  </a:cubicBezTo>
                  <a:cubicBezTo>
                    <a:pt x="6275" y="2381"/>
                    <a:pt x="6265" y="2382"/>
                    <a:pt x="6254" y="2382"/>
                  </a:cubicBezTo>
                  <a:cubicBezTo>
                    <a:pt x="6186" y="2382"/>
                    <a:pt x="6120" y="2331"/>
                    <a:pt x="6107" y="2266"/>
                  </a:cubicBezTo>
                  <a:cubicBezTo>
                    <a:pt x="6076" y="2070"/>
                    <a:pt x="6107" y="1874"/>
                    <a:pt x="6202" y="1701"/>
                  </a:cubicBezTo>
                  <a:cubicBezTo>
                    <a:pt x="6280" y="1548"/>
                    <a:pt x="6410" y="1430"/>
                    <a:pt x="6574" y="1378"/>
                  </a:cubicBezTo>
                  <a:cubicBezTo>
                    <a:pt x="6624" y="1362"/>
                    <a:pt x="6676" y="1355"/>
                    <a:pt x="6729" y="1355"/>
                  </a:cubicBezTo>
                  <a:close/>
                  <a:moveTo>
                    <a:pt x="8050" y="2054"/>
                  </a:moveTo>
                  <a:cubicBezTo>
                    <a:pt x="8063" y="2054"/>
                    <a:pt x="8075" y="2057"/>
                    <a:pt x="8087" y="2061"/>
                  </a:cubicBezTo>
                  <a:lnTo>
                    <a:pt x="8090" y="2061"/>
                  </a:lnTo>
                  <a:cubicBezTo>
                    <a:pt x="8100" y="2060"/>
                    <a:pt x="8108" y="2059"/>
                    <a:pt x="8116" y="2059"/>
                  </a:cubicBezTo>
                  <a:cubicBezTo>
                    <a:pt x="8128" y="2059"/>
                    <a:pt x="8138" y="2061"/>
                    <a:pt x="8148" y="2064"/>
                  </a:cubicBezTo>
                  <a:cubicBezTo>
                    <a:pt x="8162" y="2073"/>
                    <a:pt x="8180" y="2079"/>
                    <a:pt x="8194" y="2087"/>
                  </a:cubicBezTo>
                  <a:cubicBezTo>
                    <a:pt x="8208" y="2093"/>
                    <a:pt x="8220" y="2107"/>
                    <a:pt x="8234" y="2119"/>
                  </a:cubicBezTo>
                  <a:lnTo>
                    <a:pt x="8246" y="2130"/>
                  </a:lnTo>
                  <a:cubicBezTo>
                    <a:pt x="8254" y="2145"/>
                    <a:pt x="8266" y="2159"/>
                    <a:pt x="8275" y="2174"/>
                  </a:cubicBezTo>
                  <a:cubicBezTo>
                    <a:pt x="8278" y="2177"/>
                    <a:pt x="8278" y="2179"/>
                    <a:pt x="8280" y="2188"/>
                  </a:cubicBezTo>
                  <a:cubicBezTo>
                    <a:pt x="8289" y="2205"/>
                    <a:pt x="8295" y="2220"/>
                    <a:pt x="8298" y="2237"/>
                  </a:cubicBezTo>
                  <a:cubicBezTo>
                    <a:pt x="8306" y="2249"/>
                    <a:pt x="8306" y="2251"/>
                    <a:pt x="8306" y="2260"/>
                  </a:cubicBezTo>
                  <a:cubicBezTo>
                    <a:pt x="8309" y="2277"/>
                    <a:pt x="8309" y="2295"/>
                    <a:pt x="8309" y="2312"/>
                  </a:cubicBezTo>
                  <a:cubicBezTo>
                    <a:pt x="8309" y="2318"/>
                    <a:pt x="8309" y="2324"/>
                    <a:pt x="8306" y="2326"/>
                  </a:cubicBezTo>
                  <a:cubicBezTo>
                    <a:pt x="8306" y="2341"/>
                    <a:pt x="8303" y="2358"/>
                    <a:pt x="8298" y="2373"/>
                  </a:cubicBezTo>
                  <a:cubicBezTo>
                    <a:pt x="8298" y="2378"/>
                    <a:pt x="8295" y="2384"/>
                    <a:pt x="8295" y="2387"/>
                  </a:cubicBezTo>
                  <a:lnTo>
                    <a:pt x="8275" y="2430"/>
                  </a:lnTo>
                  <a:cubicBezTo>
                    <a:pt x="8266" y="2442"/>
                    <a:pt x="8260" y="2450"/>
                    <a:pt x="8254" y="2456"/>
                  </a:cubicBezTo>
                  <a:lnTo>
                    <a:pt x="8234" y="2479"/>
                  </a:lnTo>
                  <a:cubicBezTo>
                    <a:pt x="8220" y="2488"/>
                    <a:pt x="8208" y="2499"/>
                    <a:pt x="8191" y="2508"/>
                  </a:cubicBezTo>
                  <a:cubicBezTo>
                    <a:pt x="8188" y="2511"/>
                    <a:pt x="8182" y="2511"/>
                    <a:pt x="8180" y="2514"/>
                  </a:cubicBezTo>
                  <a:cubicBezTo>
                    <a:pt x="8162" y="2522"/>
                    <a:pt x="8148" y="2525"/>
                    <a:pt x="8131" y="2531"/>
                  </a:cubicBezTo>
                  <a:lnTo>
                    <a:pt x="8119" y="2537"/>
                  </a:lnTo>
                  <a:cubicBezTo>
                    <a:pt x="8102" y="2540"/>
                    <a:pt x="8082" y="2540"/>
                    <a:pt x="8064" y="2540"/>
                  </a:cubicBezTo>
                  <a:lnTo>
                    <a:pt x="8050" y="2540"/>
                  </a:lnTo>
                  <a:cubicBezTo>
                    <a:pt x="8035" y="2540"/>
                    <a:pt x="8018" y="2537"/>
                    <a:pt x="8001" y="2534"/>
                  </a:cubicBezTo>
                  <a:cubicBezTo>
                    <a:pt x="7998" y="2534"/>
                    <a:pt x="7992" y="2528"/>
                    <a:pt x="7989" y="2528"/>
                  </a:cubicBezTo>
                  <a:cubicBezTo>
                    <a:pt x="7975" y="2525"/>
                    <a:pt x="7960" y="2514"/>
                    <a:pt x="7946" y="2508"/>
                  </a:cubicBezTo>
                  <a:cubicBezTo>
                    <a:pt x="7943" y="2508"/>
                    <a:pt x="7937" y="2502"/>
                    <a:pt x="7935" y="2499"/>
                  </a:cubicBezTo>
                  <a:cubicBezTo>
                    <a:pt x="7920" y="2494"/>
                    <a:pt x="7911" y="2479"/>
                    <a:pt x="7897" y="2468"/>
                  </a:cubicBezTo>
                  <a:cubicBezTo>
                    <a:pt x="7891" y="2465"/>
                    <a:pt x="7888" y="2465"/>
                    <a:pt x="7886" y="2462"/>
                  </a:cubicBezTo>
                  <a:cubicBezTo>
                    <a:pt x="7874" y="2447"/>
                    <a:pt x="7863" y="2433"/>
                    <a:pt x="7857" y="2419"/>
                  </a:cubicBezTo>
                  <a:cubicBezTo>
                    <a:pt x="7854" y="2413"/>
                    <a:pt x="7854" y="2410"/>
                    <a:pt x="7848" y="2407"/>
                  </a:cubicBezTo>
                  <a:cubicBezTo>
                    <a:pt x="7842" y="2390"/>
                    <a:pt x="7834" y="2375"/>
                    <a:pt x="7831" y="2355"/>
                  </a:cubicBezTo>
                  <a:cubicBezTo>
                    <a:pt x="7828" y="2338"/>
                    <a:pt x="7828" y="2321"/>
                    <a:pt x="7828" y="2303"/>
                  </a:cubicBezTo>
                  <a:cubicBezTo>
                    <a:pt x="7828" y="2280"/>
                    <a:pt x="7831" y="2260"/>
                    <a:pt x="7837" y="2237"/>
                  </a:cubicBezTo>
                  <a:cubicBezTo>
                    <a:pt x="7842" y="2217"/>
                    <a:pt x="7851" y="2197"/>
                    <a:pt x="7863" y="2177"/>
                  </a:cubicBezTo>
                  <a:cubicBezTo>
                    <a:pt x="7871" y="2159"/>
                    <a:pt x="7888" y="2139"/>
                    <a:pt x="7903" y="2122"/>
                  </a:cubicBezTo>
                  <a:lnTo>
                    <a:pt x="7914" y="2110"/>
                  </a:lnTo>
                  <a:cubicBezTo>
                    <a:pt x="7929" y="2102"/>
                    <a:pt x="7940" y="2090"/>
                    <a:pt x="7955" y="2081"/>
                  </a:cubicBezTo>
                  <a:cubicBezTo>
                    <a:pt x="7958" y="2079"/>
                    <a:pt x="7963" y="2079"/>
                    <a:pt x="7969" y="2076"/>
                  </a:cubicBezTo>
                  <a:cubicBezTo>
                    <a:pt x="7984" y="2067"/>
                    <a:pt x="8001" y="2061"/>
                    <a:pt x="8018" y="2058"/>
                  </a:cubicBezTo>
                  <a:cubicBezTo>
                    <a:pt x="8030" y="2056"/>
                    <a:pt x="8040" y="2054"/>
                    <a:pt x="8050" y="2054"/>
                  </a:cubicBezTo>
                  <a:close/>
                  <a:moveTo>
                    <a:pt x="4632" y="2136"/>
                  </a:moveTo>
                  <a:cubicBezTo>
                    <a:pt x="4646" y="2136"/>
                    <a:pt x="4661" y="2138"/>
                    <a:pt x="4675" y="2142"/>
                  </a:cubicBezTo>
                  <a:cubicBezTo>
                    <a:pt x="4756" y="2165"/>
                    <a:pt x="4790" y="2254"/>
                    <a:pt x="4770" y="2329"/>
                  </a:cubicBezTo>
                  <a:cubicBezTo>
                    <a:pt x="4761" y="2355"/>
                    <a:pt x="4758" y="2381"/>
                    <a:pt x="4750" y="2407"/>
                  </a:cubicBezTo>
                  <a:lnTo>
                    <a:pt x="4750" y="2416"/>
                  </a:lnTo>
                  <a:cubicBezTo>
                    <a:pt x="4750" y="2427"/>
                    <a:pt x="4747" y="2439"/>
                    <a:pt x="4747" y="2450"/>
                  </a:cubicBezTo>
                  <a:cubicBezTo>
                    <a:pt x="4741" y="2494"/>
                    <a:pt x="4735" y="2531"/>
                    <a:pt x="4735" y="2574"/>
                  </a:cubicBezTo>
                  <a:cubicBezTo>
                    <a:pt x="4735" y="2594"/>
                    <a:pt x="4735" y="2612"/>
                    <a:pt x="4741" y="2629"/>
                  </a:cubicBezTo>
                  <a:cubicBezTo>
                    <a:pt x="4741" y="2638"/>
                    <a:pt x="4741" y="2646"/>
                    <a:pt x="4744" y="2655"/>
                  </a:cubicBezTo>
                  <a:cubicBezTo>
                    <a:pt x="4747" y="2687"/>
                    <a:pt x="4758" y="2716"/>
                    <a:pt x="4764" y="2747"/>
                  </a:cubicBezTo>
                  <a:cubicBezTo>
                    <a:pt x="4770" y="2753"/>
                    <a:pt x="4770" y="2756"/>
                    <a:pt x="4770" y="2759"/>
                  </a:cubicBezTo>
                  <a:cubicBezTo>
                    <a:pt x="4773" y="2770"/>
                    <a:pt x="4779" y="2782"/>
                    <a:pt x="4784" y="2790"/>
                  </a:cubicBezTo>
                  <a:cubicBezTo>
                    <a:pt x="4787" y="2799"/>
                    <a:pt x="4799" y="2811"/>
                    <a:pt x="4802" y="2819"/>
                  </a:cubicBezTo>
                  <a:lnTo>
                    <a:pt x="4805" y="2825"/>
                  </a:lnTo>
                  <a:cubicBezTo>
                    <a:pt x="4813" y="2831"/>
                    <a:pt x="4819" y="2842"/>
                    <a:pt x="4831" y="2848"/>
                  </a:cubicBezTo>
                  <a:cubicBezTo>
                    <a:pt x="4831" y="2848"/>
                    <a:pt x="4831" y="2854"/>
                    <a:pt x="4833" y="2854"/>
                  </a:cubicBezTo>
                  <a:cubicBezTo>
                    <a:pt x="4848" y="2865"/>
                    <a:pt x="4862" y="2871"/>
                    <a:pt x="4877" y="2883"/>
                  </a:cubicBezTo>
                  <a:lnTo>
                    <a:pt x="4885" y="2883"/>
                  </a:lnTo>
                  <a:cubicBezTo>
                    <a:pt x="4891" y="2886"/>
                    <a:pt x="4900" y="2886"/>
                    <a:pt x="4905" y="2888"/>
                  </a:cubicBezTo>
                  <a:lnTo>
                    <a:pt x="4908" y="2888"/>
                  </a:lnTo>
                  <a:cubicBezTo>
                    <a:pt x="4917" y="2888"/>
                    <a:pt x="4929" y="2888"/>
                    <a:pt x="4934" y="2894"/>
                  </a:cubicBezTo>
                  <a:lnTo>
                    <a:pt x="4960" y="2894"/>
                  </a:lnTo>
                  <a:cubicBezTo>
                    <a:pt x="4966" y="2894"/>
                    <a:pt x="4975" y="2888"/>
                    <a:pt x="4980" y="2886"/>
                  </a:cubicBezTo>
                  <a:lnTo>
                    <a:pt x="4986" y="2883"/>
                  </a:lnTo>
                  <a:cubicBezTo>
                    <a:pt x="4995" y="2877"/>
                    <a:pt x="5006" y="2871"/>
                    <a:pt x="5015" y="2868"/>
                  </a:cubicBezTo>
                  <a:cubicBezTo>
                    <a:pt x="5029" y="2857"/>
                    <a:pt x="5044" y="2842"/>
                    <a:pt x="5058" y="2828"/>
                  </a:cubicBezTo>
                  <a:cubicBezTo>
                    <a:pt x="5061" y="2828"/>
                    <a:pt x="5061" y="2825"/>
                    <a:pt x="5064" y="2822"/>
                  </a:cubicBezTo>
                  <a:lnTo>
                    <a:pt x="5087" y="2788"/>
                  </a:lnTo>
                  <a:cubicBezTo>
                    <a:pt x="5090" y="2782"/>
                    <a:pt x="5093" y="2773"/>
                    <a:pt x="5096" y="2770"/>
                  </a:cubicBezTo>
                  <a:cubicBezTo>
                    <a:pt x="5101" y="2767"/>
                    <a:pt x="5101" y="2765"/>
                    <a:pt x="5101" y="2765"/>
                  </a:cubicBezTo>
                  <a:cubicBezTo>
                    <a:pt x="5104" y="2756"/>
                    <a:pt x="5104" y="2750"/>
                    <a:pt x="5107" y="2741"/>
                  </a:cubicBezTo>
                  <a:cubicBezTo>
                    <a:pt x="5119" y="2713"/>
                    <a:pt x="5125" y="2684"/>
                    <a:pt x="5133" y="2655"/>
                  </a:cubicBezTo>
                  <a:cubicBezTo>
                    <a:pt x="5133" y="2649"/>
                    <a:pt x="5133" y="2643"/>
                    <a:pt x="5136" y="2638"/>
                  </a:cubicBezTo>
                  <a:cubicBezTo>
                    <a:pt x="5139" y="2620"/>
                    <a:pt x="5139" y="2600"/>
                    <a:pt x="5145" y="2586"/>
                  </a:cubicBezTo>
                  <a:cubicBezTo>
                    <a:pt x="5145" y="2548"/>
                    <a:pt x="5148" y="2508"/>
                    <a:pt x="5145" y="2468"/>
                  </a:cubicBezTo>
                  <a:lnTo>
                    <a:pt x="5145" y="2450"/>
                  </a:lnTo>
                  <a:lnTo>
                    <a:pt x="5145" y="2433"/>
                  </a:lnTo>
                  <a:lnTo>
                    <a:pt x="5133" y="2367"/>
                  </a:lnTo>
                  <a:cubicBezTo>
                    <a:pt x="5119" y="2283"/>
                    <a:pt x="5165" y="2211"/>
                    <a:pt x="5248" y="2191"/>
                  </a:cubicBezTo>
                  <a:cubicBezTo>
                    <a:pt x="5260" y="2187"/>
                    <a:pt x="5271" y="2186"/>
                    <a:pt x="5283" y="2186"/>
                  </a:cubicBezTo>
                  <a:cubicBezTo>
                    <a:pt x="5349" y="2186"/>
                    <a:pt x="5414" y="2237"/>
                    <a:pt x="5424" y="2303"/>
                  </a:cubicBezTo>
                  <a:cubicBezTo>
                    <a:pt x="5456" y="2511"/>
                    <a:pt x="5453" y="2724"/>
                    <a:pt x="5361" y="2917"/>
                  </a:cubicBezTo>
                  <a:cubicBezTo>
                    <a:pt x="5289" y="3030"/>
                    <a:pt x="5179" y="3125"/>
                    <a:pt x="5050" y="3165"/>
                  </a:cubicBezTo>
                  <a:cubicBezTo>
                    <a:pt x="5011" y="3178"/>
                    <a:pt x="4970" y="3185"/>
                    <a:pt x="4929" y="3185"/>
                  </a:cubicBezTo>
                  <a:cubicBezTo>
                    <a:pt x="4847" y="3185"/>
                    <a:pt x="4765" y="3160"/>
                    <a:pt x="4698" y="3119"/>
                  </a:cubicBezTo>
                  <a:cubicBezTo>
                    <a:pt x="4574" y="3044"/>
                    <a:pt x="4499" y="2914"/>
                    <a:pt x="4462" y="2776"/>
                  </a:cubicBezTo>
                  <a:cubicBezTo>
                    <a:pt x="4416" y="2600"/>
                    <a:pt x="4441" y="2410"/>
                    <a:pt x="4488" y="2237"/>
                  </a:cubicBezTo>
                  <a:cubicBezTo>
                    <a:pt x="4506" y="2171"/>
                    <a:pt x="4569" y="2136"/>
                    <a:pt x="4632" y="2136"/>
                  </a:cubicBezTo>
                  <a:close/>
                  <a:moveTo>
                    <a:pt x="7566" y="3154"/>
                  </a:moveTo>
                  <a:cubicBezTo>
                    <a:pt x="7583" y="3156"/>
                    <a:pt x="7600" y="3156"/>
                    <a:pt x="7615" y="3162"/>
                  </a:cubicBezTo>
                  <a:cubicBezTo>
                    <a:pt x="7629" y="3171"/>
                    <a:pt x="7643" y="3177"/>
                    <a:pt x="7661" y="3185"/>
                  </a:cubicBezTo>
                  <a:lnTo>
                    <a:pt x="7667" y="3188"/>
                  </a:lnTo>
                  <a:lnTo>
                    <a:pt x="7669" y="3188"/>
                  </a:lnTo>
                  <a:cubicBezTo>
                    <a:pt x="7684" y="3197"/>
                    <a:pt x="7698" y="3211"/>
                    <a:pt x="7710" y="3220"/>
                  </a:cubicBezTo>
                  <a:lnTo>
                    <a:pt x="7718" y="3231"/>
                  </a:lnTo>
                  <a:cubicBezTo>
                    <a:pt x="7730" y="3243"/>
                    <a:pt x="7741" y="3260"/>
                    <a:pt x="7747" y="3275"/>
                  </a:cubicBezTo>
                  <a:cubicBezTo>
                    <a:pt x="7756" y="3289"/>
                    <a:pt x="7762" y="3306"/>
                    <a:pt x="7767" y="3327"/>
                  </a:cubicBezTo>
                  <a:cubicBezTo>
                    <a:pt x="7773" y="3347"/>
                    <a:pt x="7773" y="3373"/>
                    <a:pt x="7776" y="3393"/>
                  </a:cubicBezTo>
                  <a:lnTo>
                    <a:pt x="7776" y="3413"/>
                  </a:lnTo>
                  <a:cubicBezTo>
                    <a:pt x="7776" y="3425"/>
                    <a:pt x="7770" y="3445"/>
                    <a:pt x="7767" y="3462"/>
                  </a:cubicBezTo>
                  <a:cubicBezTo>
                    <a:pt x="7767" y="3468"/>
                    <a:pt x="7762" y="3474"/>
                    <a:pt x="7762" y="3476"/>
                  </a:cubicBezTo>
                  <a:lnTo>
                    <a:pt x="7741" y="3520"/>
                  </a:lnTo>
                  <a:lnTo>
                    <a:pt x="7730" y="3531"/>
                  </a:lnTo>
                  <a:cubicBezTo>
                    <a:pt x="7718" y="3540"/>
                    <a:pt x="7710" y="3554"/>
                    <a:pt x="7698" y="3566"/>
                  </a:cubicBezTo>
                  <a:cubicBezTo>
                    <a:pt x="7687" y="3577"/>
                    <a:pt x="7672" y="3589"/>
                    <a:pt x="7658" y="3595"/>
                  </a:cubicBezTo>
                  <a:cubicBezTo>
                    <a:pt x="7655" y="3597"/>
                    <a:pt x="7646" y="3597"/>
                    <a:pt x="7643" y="3603"/>
                  </a:cubicBezTo>
                  <a:cubicBezTo>
                    <a:pt x="7629" y="3609"/>
                    <a:pt x="7612" y="3618"/>
                    <a:pt x="7594" y="3620"/>
                  </a:cubicBezTo>
                  <a:cubicBezTo>
                    <a:pt x="7574" y="3623"/>
                    <a:pt x="7557" y="3623"/>
                    <a:pt x="7540" y="3623"/>
                  </a:cubicBezTo>
                  <a:lnTo>
                    <a:pt x="7525" y="3623"/>
                  </a:lnTo>
                  <a:cubicBezTo>
                    <a:pt x="7508" y="3620"/>
                    <a:pt x="7488" y="3620"/>
                    <a:pt x="7471" y="3612"/>
                  </a:cubicBezTo>
                  <a:cubicBezTo>
                    <a:pt x="7468" y="3612"/>
                    <a:pt x="7459" y="3609"/>
                    <a:pt x="7456" y="3606"/>
                  </a:cubicBezTo>
                  <a:cubicBezTo>
                    <a:pt x="7442" y="3597"/>
                    <a:pt x="7424" y="3592"/>
                    <a:pt x="7410" y="3583"/>
                  </a:cubicBezTo>
                  <a:cubicBezTo>
                    <a:pt x="7396" y="3574"/>
                    <a:pt x="7381" y="3563"/>
                    <a:pt x="7370" y="3551"/>
                  </a:cubicBezTo>
                  <a:lnTo>
                    <a:pt x="7358" y="3540"/>
                  </a:lnTo>
                  <a:lnTo>
                    <a:pt x="7326" y="3497"/>
                  </a:lnTo>
                  <a:cubicBezTo>
                    <a:pt x="7324" y="3494"/>
                    <a:pt x="7321" y="3488"/>
                    <a:pt x="7321" y="3485"/>
                  </a:cubicBezTo>
                  <a:cubicBezTo>
                    <a:pt x="7312" y="3465"/>
                    <a:pt x="7306" y="3450"/>
                    <a:pt x="7300" y="3433"/>
                  </a:cubicBezTo>
                  <a:lnTo>
                    <a:pt x="7300" y="3407"/>
                  </a:lnTo>
                  <a:cubicBezTo>
                    <a:pt x="7300" y="3401"/>
                    <a:pt x="7298" y="3390"/>
                    <a:pt x="7298" y="3384"/>
                  </a:cubicBezTo>
                  <a:cubicBezTo>
                    <a:pt x="7298" y="3373"/>
                    <a:pt x="7300" y="3361"/>
                    <a:pt x="7300" y="3350"/>
                  </a:cubicBezTo>
                  <a:cubicBezTo>
                    <a:pt x="7300" y="3341"/>
                    <a:pt x="7306" y="3329"/>
                    <a:pt x="7309" y="3318"/>
                  </a:cubicBezTo>
                  <a:cubicBezTo>
                    <a:pt x="7315" y="3303"/>
                    <a:pt x="7324" y="3289"/>
                    <a:pt x="7329" y="3272"/>
                  </a:cubicBezTo>
                  <a:lnTo>
                    <a:pt x="7338" y="3260"/>
                  </a:lnTo>
                  <a:cubicBezTo>
                    <a:pt x="7349" y="3246"/>
                    <a:pt x="7364" y="3226"/>
                    <a:pt x="7381" y="3214"/>
                  </a:cubicBezTo>
                  <a:cubicBezTo>
                    <a:pt x="7396" y="3203"/>
                    <a:pt x="7410" y="3191"/>
                    <a:pt x="7424" y="3185"/>
                  </a:cubicBezTo>
                  <a:cubicBezTo>
                    <a:pt x="7427" y="3182"/>
                    <a:pt x="7430" y="3182"/>
                    <a:pt x="7439" y="3177"/>
                  </a:cubicBezTo>
                  <a:cubicBezTo>
                    <a:pt x="7453" y="3171"/>
                    <a:pt x="7471" y="3168"/>
                    <a:pt x="7488" y="3159"/>
                  </a:cubicBezTo>
                  <a:lnTo>
                    <a:pt x="7499" y="3156"/>
                  </a:lnTo>
                  <a:cubicBezTo>
                    <a:pt x="7517" y="3154"/>
                    <a:pt x="7537" y="3154"/>
                    <a:pt x="7554" y="3154"/>
                  </a:cubicBezTo>
                  <a:close/>
                  <a:moveTo>
                    <a:pt x="2332" y="3243"/>
                  </a:moveTo>
                  <a:cubicBezTo>
                    <a:pt x="2352" y="3243"/>
                    <a:pt x="2369" y="3246"/>
                    <a:pt x="2387" y="3252"/>
                  </a:cubicBezTo>
                  <a:cubicBezTo>
                    <a:pt x="2404" y="3257"/>
                    <a:pt x="2424" y="3266"/>
                    <a:pt x="2438" y="3275"/>
                  </a:cubicBezTo>
                  <a:cubicBezTo>
                    <a:pt x="2461" y="3286"/>
                    <a:pt x="2482" y="3303"/>
                    <a:pt x="2499" y="3321"/>
                  </a:cubicBezTo>
                  <a:cubicBezTo>
                    <a:pt x="2502" y="3327"/>
                    <a:pt x="2510" y="3332"/>
                    <a:pt x="2513" y="3341"/>
                  </a:cubicBezTo>
                  <a:cubicBezTo>
                    <a:pt x="2525" y="3352"/>
                    <a:pt x="2533" y="3370"/>
                    <a:pt x="2545" y="3387"/>
                  </a:cubicBezTo>
                  <a:cubicBezTo>
                    <a:pt x="2548" y="3393"/>
                    <a:pt x="2554" y="3399"/>
                    <a:pt x="2557" y="3404"/>
                  </a:cubicBezTo>
                  <a:cubicBezTo>
                    <a:pt x="2562" y="3422"/>
                    <a:pt x="2571" y="3442"/>
                    <a:pt x="2574" y="3462"/>
                  </a:cubicBezTo>
                  <a:cubicBezTo>
                    <a:pt x="2582" y="3485"/>
                    <a:pt x="2585" y="3508"/>
                    <a:pt x="2585" y="3531"/>
                  </a:cubicBezTo>
                  <a:cubicBezTo>
                    <a:pt x="2585" y="3546"/>
                    <a:pt x="2582" y="3557"/>
                    <a:pt x="2582" y="3566"/>
                  </a:cubicBezTo>
                  <a:cubicBezTo>
                    <a:pt x="2577" y="3577"/>
                    <a:pt x="2577" y="3592"/>
                    <a:pt x="2574" y="3603"/>
                  </a:cubicBezTo>
                  <a:cubicBezTo>
                    <a:pt x="2568" y="3620"/>
                    <a:pt x="2559" y="3638"/>
                    <a:pt x="2554" y="3652"/>
                  </a:cubicBezTo>
                  <a:cubicBezTo>
                    <a:pt x="2548" y="3661"/>
                    <a:pt x="2545" y="3664"/>
                    <a:pt x="2542" y="3667"/>
                  </a:cubicBezTo>
                  <a:cubicBezTo>
                    <a:pt x="2531" y="3681"/>
                    <a:pt x="2519" y="3695"/>
                    <a:pt x="2505" y="3707"/>
                  </a:cubicBezTo>
                  <a:lnTo>
                    <a:pt x="2464" y="3739"/>
                  </a:lnTo>
                  <a:cubicBezTo>
                    <a:pt x="2444" y="3753"/>
                    <a:pt x="2421" y="3762"/>
                    <a:pt x="2395" y="3767"/>
                  </a:cubicBezTo>
                  <a:cubicBezTo>
                    <a:pt x="2372" y="3776"/>
                    <a:pt x="2343" y="3776"/>
                    <a:pt x="2323" y="3779"/>
                  </a:cubicBezTo>
                  <a:lnTo>
                    <a:pt x="2286" y="3779"/>
                  </a:lnTo>
                  <a:cubicBezTo>
                    <a:pt x="2268" y="3776"/>
                    <a:pt x="2251" y="3776"/>
                    <a:pt x="2234" y="3767"/>
                  </a:cubicBezTo>
                  <a:cubicBezTo>
                    <a:pt x="2214" y="3765"/>
                    <a:pt x="2199" y="3753"/>
                    <a:pt x="2185" y="3747"/>
                  </a:cubicBezTo>
                  <a:cubicBezTo>
                    <a:pt x="2165" y="3736"/>
                    <a:pt x="2144" y="3718"/>
                    <a:pt x="2127" y="3704"/>
                  </a:cubicBezTo>
                  <a:cubicBezTo>
                    <a:pt x="2110" y="3684"/>
                    <a:pt x="2095" y="3664"/>
                    <a:pt x="2084" y="3641"/>
                  </a:cubicBezTo>
                  <a:cubicBezTo>
                    <a:pt x="2072" y="3618"/>
                    <a:pt x="2064" y="3595"/>
                    <a:pt x="2064" y="3569"/>
                  </a:cubicBezTo>
                  <a:cubicBezTo>
                    <a:pt x="2058" y="3551"/>
                    <a:pt x="2055" y="3531"/>
                    <a:pt x="2058" y="3511"/>
                  </a:cubicBezTo>
                  <a:cubicBezTo>
                    <a:pt x="2058" y="3494"/>
                    <a:pt x="2067" y="3476"/>
                    <a:pt x="2067" y="3459"/>
                  </a:cubicBezTo>
                  <a:cubicBezTo>
                    <a:pt x="2072" y="3433"/>
                    <a:pt x="2084" y="3410"/>
                    <a:pt x="2095" y="3387"/>
                  </a:cubicBezTo>
                  <a:cubicBezTo>
                    <a:pt x="2107" y="3364"/>
                    <a:pt x="2124" y="3344"/>
                    <a:pt x="2142" y="3324"/>
                  </a:cubicBezTo>
                  <a:cubicBezTo>
                    <a:pt x="2144" y="3321"/>
                    <a:pt x="2153" y="3318"/>
                    <a:pt x="2156" y="3315"/>
                  </a:cubicBezTo>
                  <a:lnTo>
                    <a:pt x="2199" y="3280"/>
                  </a:lnTo>
                  <a:cubicBezTo>
                    <a:pt x="2216" y="3272"/>
                    <a:pt x="2237" y="3269"/>
                    <a:pt x="2254" y="3260"/>
                  </a:cubicBezTo>
                  <a:lnTo>
                    <a:pt x="2257" y="3260"/>
                  </a:lnTo>
                  <a:cubicBezTo>
                    <a:pt x="2265" y="3257"/>
                    <a:pt x="2271" y="3252"/>
                    <a:pt x="2274" y="3252"/>
                  </a:cubicBezTo>
                  <a:cubicBezTo>
                    <a:pt x="2294" y="3243"/>
                    <a:pt x="2314" y="3243"/>
                    <a:pt x="2332" y="3243"/>
                  </a:cubicBezTo>
                  <a:close/>
                  <a:moveTo>
                    <a:pt x="5957" y="3684"/>
                  </a:moveTo>
                  <a:cubicBezTo>
                    <a:pt x="5983" y="3684"/>
                    <a:pt x="6009" y="3693"/>
                    <a:pt x="6029" y="3707"/>
                  </a:cubicBezTo>
                  <a:cubicBezTo>
                    <a:pt x="6038" y="3710"/>
                    <a:pt x="6044" y="3710"/>
                    <a:pt x="6053" y="3713"/>
                  </a:cubicBezTo>
                  <a:lnTo>
                    <a:pt x="6055" y="3718"/>
                  </a:lnTo>
                  <a:cubicBezTo>
                    <a:pt x="6067" y="3724"/>
                    <a:pt x="6076" y="3736"/>
                    <a:pt x="6087" y="3742"/>
                  </a:cubicBezTo>
                  <a:cubicBezTo>
                    <a:pt x="6090" y="3747"/>
                    <a:pt x="6090" y="3750"/>
                    <a:pt x="6096" y="3750"/>
                  </a:cubicBezTo>
                  <a:cubicBezTo>
                    <a:pt x="6102" y="3762"/>
                    <a:pt x="6113" y="3776"/>
                    <a:pt x="6119" y="3785"/>
                  </a:cubicBezTo>
                  <a:lnTo>
                    <a:pt x="6125" y="3791"/>
                  </a:lnTo>
                  <a:cubicBezTo>
                    <a:pt x="6127" y="3793"/>
                    <a:pt x="6127" y="3796"/>
                    <a:pt x="6127" y="3802"/>
                  </a:cubicBezTo>
                  <a:cubicBezTo>
                    <a:pt x="6133" y="3814"/>
                    <a:pt x="6139" y="3834"/>
                    <a:pt x="6142" y="3848"/>
                  </a:cubicBezTo>
                  <a:cubicBezTo>
                    <a:pt x="6156" y="3868"/>
                    <a:pt x="6159" y="3880"/>
                    <a:pt x="6159" y="3891"/>
                  </a:cubicBezTo>
                  <a:cubicBezTo>
                    <a:pt x="6159" y="3903"/>
                    <a:pt x="6162" y="3912"/>
                    <a:pt x="6159" y="3923"/>
                  </a:cubicBezTo>
                  <a:cubicBezTo>
                    <a:pt x="6159" y="3938"/>
                    <a:pt x="6156" y="3955"/>
                    <a:pt x="6148" y="3969"/>
                  </a:cubicBezTo>
                  <a:cubicBezTo>
                    <a:pt x="6145" y="3981"/>
                    <a:pt x="6142" y="3995"/>
                    <a:pt x="6133" y="4007"/>
                  </a:cubicBezTo>
                  <a:cubicBezTo>
                    <a:pt x="6130" y="4012"/>
                    <a:pt x="6127" y="4024"/>
                    <a:pt x="6119" y="4030"/>
                  </a:cubicBezTo>
                  <a:lnTo>
                    <a:pt x="6116" y="4036"/>
                  </a:lnTo>
                  <a:cubicBezTo>
                    <a:pt x="6110" y="4047"/>
                    <a:pt x="6099" y="4056"/>
                    <a:pt x="6087" y="4067"/>
                  </a:cubicBezTo>
                  <a:lnTo>
                    <a:pt x="6081" y="4073"/>
                  </a:lnTo>
                  <a:cubicBezTo>
                    <a:pt x="6070" y="4082"/>
                    <a:pt x="6058" y="4093"/>
                    <a:pt x="6047" y="4096"/>
                  </a:cubicBezTo>
                  <a:cubicBezTo>
                    <a:pt x="6044" y="4096"/>
                    <a:pt x="6044" y="4099"/>
                    <a:pt x="6044" y="4099"/>
                  </a:cubicBezTo>
                  <a:cubicBezTo>
                    <a:pt x="6041" y="4099"/>
                    <a:pt x="6041" y="4105"/>
                    <a:pt x="6038" y="4105"/>
                  </a:cubicBezTo>
                  <a:cubicBezTo>
                    <a:pt x="6024" y="4110"/>
                    <a:pt x="6009" y="4113"/>
                    <a:pt x="5998" y="4119"/>
                  </a:cubicBezTo>
                  <a:cubicBezTo>
                    <a:pt x="5995" y="4119"/>
                    <a:pt x="5989" y="4122"/>
                    <a:pt x="5986" y="4122"/>
                  </a:cubicBezTo>
                  <a:lnTo>
                    <a:pt x="5960" y="4122"/>
                  </a:lnTo>
                  <a:cubicBezTo>
                    <a:pt x="5955" y="4122"/>
                    <a:pt x="5943" y="4125"/>
                    <a:pt x="5937" y="4125"/>
                  </a:cubicBezTo>
                  <a:cubicBezTo>
                    <a:pt x="5931" y="4125"/>
                    <a:pt x="5929" y="4125"/>
                    <a:pt x="5926" y="4122"/>
                  </a:cubicBezTo>
                  <a:cubicBezTo>
                    <a:pt x="5911" y="4122"/>
                    <a:pt x="5894" y="4119"/>
                    <a:pt x="5880" y="4113"/>
                  </a:cubicBezTo>
                  <a:cubicBezTo>
                    <a:pt x="5874" y="4113"/>
                    <a:pt x="5871" y="4110"/>
                    <a:pt x="5868" y="4110"/>
                  </a:cubicBezTo>
                  <a:lnTo>
                    <a:pt x="5825" y="4090"/>
                  </a:lnTo>
                  <a:cubicBezTo>
                    <a:pt x="5822" y="4085"/>
                    <a:pt x="5816" y="4085"/>
                    <a:pt x="5813" y="4082"/>
                  </a:cubicBezTo>
                  <a:cubicBezTo>
                    <a:pt x="5808" y="4079"/>
                    <a:pt x="5799" y="4070"/>
                    <a:pt x="5796" y="4067"/>
                  </a:cubicBezTo>
                  <a:cubicBezTo>
                    <a:pt x="5793" y="4061"/>
                    <a:pt x="5785" y="4056"/>
                    <a:pt x="5779" y="4053"/>
                  </a:cubicBezTo>
                  <a:cubicBezTo>
                    <a:pt x="5779" y="4050"/>
                    <a:pt x="5773" y="4050"/>
                    <a:pt x="5770" y="4047"/>
                  </a:cubicBezTo>
                  <a:cubicBezTo>
                    <a:pt x="5764" y="4036"/>
                    <a:pt x="5753" y="4024"/>
                    <a:pt x="5744" y="4010"/>
                  </a:cubicBezTo>
                  <a:cubicBezTo>
                    <a:pt x="5744" y="4010"/>
                    <a:pt x="5744" y="4007"/>
                    <a:pt x="5741" y="4007"/>
                  </a:cubicBezTo>
                  <a:cubicBezTo>
                    <a:pt x="5741" y="4007"/>
                    <a:pt x="5741" y="4004"/>
                    <a:pt x="5738" y="4004"/>
                  </a:cubicBezTo>
                  <a:cubicBezTo>
                    <a:pt x="5730" y="3989"/>
                    <a:pt x="5727" y="3978"/>
                    <a:pt x="5724" y="3963"/>
                  </a:cubicBezTo>
                  <a:lnTo>
                    <a:pt x="5721" y="3952"/>
                  </a:lnTo>
                  <a:cubicBezTo>
                    <a:pt x="5721" y="3938"/>
                    <a:pt x="5715" y="3923"/>
                    <a:pt x="5715" y="3909"/>
                  </a:cubicBezTo>
                  <a:lnTo>
                    <a:pt x="5715" y="3903"/>
                  </a:lnTo>
                  <a:lnTo>
                    <a:pt x="5715" y="3891"/>
                  </a:lnTo>
                  <a:cubicBezTo>
                    <a:pt x="5721" y="3877"/>
                    <a:pt x="5721" y="3860"/>
                    <a:pt x="5727" y="3845"/>
                  </a:cubicBezTo>
                  <a:cubicBezTo>
                    <a:pt x="5727" y="3845"/>
                    <a:pt x="5730" y="3840"/>
                    <a:pt x="5730" y="3837"/>
                  </a:cubicBezTo>
                  <a:cubicBezTo>
                    <a:pt x="5736" y="3825"/>
                    <a:pt x="5741" y="3811"/>
                    <a:pt x="5747" y="3802"/>
                  </a:cubicBezTo>
                  <a:cubicBezTo>
                    <a:pt x="5753" y="3796"/>
                    <a:pt x="5753" y="3793"/>
                    <a:pt x="5756" y="3791"/>
                  </a:cubicBezTo>
                  <a:cubicBezTo>
                    <a:pt x="5756" y="3791"/>
                    <a:pt x="5756" y="3785"/>
                    <a:pt x="5759" y="3782"/>
                  </a:cubicBezTo>
                  <a:cubicBezTo>
                    <a:pt x="5767" y="3773"/>
                    <a:pt x="5779" y="3762"/>
                    <a:pt x="5785" y="3750"/>
                  </a:cubicBezTo>
                  <a:cubicBezTo>
                    <a:pt x="5787" y="3750"/>
                    <a:pt x="5787" y="3747"/>
                    <a:pt x="5793" y="3744"/>
                  </a:cubicBezTo>
                  <a:cubicBezTo>
                    <a:pt x="5802" y="3733"/>
                    <a:pt x="5816" y="3721"/>
                    <a:pt x="5831" y="3716"/>
                  </a:cubicBezTo>
                  <a:cubicBezTo>
                    <a:pt x="5836" y="3710"/>
                    <a:pt x="5839" y="3710"/>
                    <a:pt x="5842" y="3710"/>
                  </a:cubicBezTo>
                  <a:cubicBezTo>
                    <a:pt x="5845" y="3710"/>
                    <a:pt x="5845" y="3707"/>
                    <a:pt x="5851" y="3707"/>
                  </a:cubicBezTo>
                  <a:cubicBezTo>
                    <a:pt x="5865" y="3701"/>
                    <a:pt x="5880" y="3695"/>
                    <a:pt x="5888" y="3693"/>
                  </a:cubicBezTo>
                  <a:lnTo>
                    <a:pt x="5900" y="3690"/>
                  </a:lnTo>
                  <a:cubicBezTo>
                    <a:pt x="5914" y="3684"/>
                    <a:pt x="5931" y="3684"/>
                    <a:pt x="5943" y="3684"/>
                  </a:cubicBezTo>
                  <a:close/>
                  <a:moveTo>
                    <a:pt x="2286" y="1"/>
                  </a:moveTo>
                  <a:cubicBezTo>
                    <a:pt x="2268" y="18"/>
                    <a:pt x="2248" y="32"/>
                    <a:pt x="2222" y="44"/>
                  </a:cubicBezTo>
                  <a:cubicBezTo>
                    <a:pt x="1450" y="303"/>
                    <a:pt x="954" y="986"/>
                    <a:pt x="605" y="1687"/>
                  </a:cubicBezTo>
                  <a:cubicBezTo>
                    <a:pt x="424" y="2047"/>
                    <a:pt x="260" y="2427"/>
                    <a:pt x="144" y="2811"/>
                  </a:cubicBezTo>
                  <a:cubicBezTo>
                    <a:pt x="46" y="3145"/>
                    <a:pt x="0" y="3511"/>
                    <a:pt x="104" y="3851"/>
                  </a:cubicBezTo>
                  <a:cubicBezTo>
                    <a:pt x="280" y="4427"/>
                    <a:pt x="842" y="4670"/>
                    <a:pt x="1378" y="4805"/>
                  </a:cubicBezTo>
                  <a:cubicBezTo>
                    <a:pt x="1891" y="4938"/>
                    <a:pt x="2415" y="5015"/>
                    <a:pt x="2943" y="5076"/>
                  </a:cubicBezTo>
                  <a:cubicBezTo>
                    <a:pt x="3724" y="5162"/>
                    <a:pt x="4515" y="5205"/>
                    <a:pt x="5305" y="5205"/>
                  </a:cubicBezTo>
                  <a:cubicBezTo>
                    <a:pt x="5759" y="5205"/>
                    <a:pt x="6212" y="5191"/>
                    <a:pt x="6664" y="5162"/>
                  </a:cubicBezTo>
                  <a:cubicBezTo>
                    <a:pt x="7185" y="5131"/>
                    <a:pt x="7710" y="5073"/>
                    <a:pt x="8217" y="4964"/>
                  </a:cubicBezTo>
                  <a:cubicBezTo>
                    <a:pt x="8727" y="4851"/>
                    <a:pt x="9217" y="4649"/>
                    <a:pt x="9476" y="4159"/>
                  </a:cubicBezTo>
                  <a:cubicBezTo>
                    <a:pt x="9805" y="3537"/>
                    <a:pt x="9534" y="2865"/>
                    <a:pt x="9255" y="2292"/>
                  </a:cubicBezTo>
                  <a:cubicBezTo>
                    <a:pt x="9079" y="1934"/>
                    <a:pt x="8857" y="1603"/>
                    <a:pt x="8641" y="1272"/>
                  </a:cubicBezTo>
                  <a:cubicBezTo>
                    <a:pt x="8419" y="934"/>
                    <a:pt x="8180" y="606"/>
                    <a:pt x="7911" y="300"/>
                  </a:cubicBezTo>
                  <a:lnTo>
                    <a:pt x="7900" y="303"/>
                  </a:lnTo>
                  <a:cubicBezTo>
                    <a:pt x="7654" y="311"/>
                    <a:pt x="7408" y="314"/>
                    <a:pt x="7162" y="314"/>
                  </a:cubicBezTo>
                  <a:cubicBezTo>
                    <a:pt x="6484" y="314"/>
                    <a:pt x="5806" y="287"/>
                    <a:pt x="5125" y="243"/>
                  </a:cubicBezTo>
                  <a:lnTo>
                    <a:pt x="5125" y="243"/>
                  </a:lnTo>
                  <a:cubicBezTo>
                    <a:pt x="5173" y="436"/>
                    <a:pt x="5162" y="646"/>
                    <a:pt x="5093" y="836"/>
                  </a:cubicBezTo>
                  <a:cubicBezTo>
                    <a:pt x="5058" y="940"/>
                    <a:pt x="5003" y="1038"/>
                    <a:pt x="4934" y="1130"/>
                  </a:cubicBezTo>
                  <a:cubicBezTo>
                    <a:pt x="4920" y="1151"/>
                    <a:pt x="4908" y="1168"/>
                    <a:pt x="4900" y="1185"/>
                  </a:cubicBezTo>
                  <a:lnTo>
                    <a:pt x="4877" y="1217"/>
                  </a:lnTo>
                  <a:lnTo>
                    <a:pt x="4865" y="1240"/>
                  </a:lnTo>
                  <a:cubicBezTo>
                    <a:pt x="4865" y="1243"/>
                    <a:pt x="4859" y="1272"/>
                    <a:pt x="4856" y="1272"/>
                  </a:cubicBezTo>
                  <a:lnTo>
                    <a:pt x="4856" y="1286"/>
                  </a:lnTo>
                  <a:lnTo>
                    <a:pt x="4859" y="1312"/>
                  </a:lnTo>
                  <a:cubicBezTo>
                    <a:pt x="4880" y="1387"/>
                    <a:pt x="4819" y="1470"/>
                    <a:pt x="4747" y="1488"/>
                  </a:cubicBezTo>
                  <a:cubicBezTo>
                    <a:pt x="4736" y="1490"/>
                    <a:pt x="4726" y="1491"/>
                    <a:pt x="4716" y="1491"/>
                  </a:cubicBezTo>
                  <a:cubicBezTo>
                    <a:pt x="4646" y="1491"/>
                    <a:pt x="4589" y="1441"/>
                    <a:pt x="4571" y="1375"/>
                  </a:cubicBezTo>
                  <a:cubicBezTo>
                    <a:pt x="4539" y="1257"/>
                    <a:pt x="4574" y="1139"/>
                    <a:pt x="4640" y="1038"/>
                  </a:cubicBezTo>
                  <a:cubicBezTo>
                    <a:pt x="4663" y="998"/>
                    <a:pt x="4692" y="960"/>
                    <a:pt x="4718" y="926"/>
                  </a:cubicBezTo>
                  <a:cubicBezTo>
                    <a:pt x="4733" y="903"/>
                    <a:pt x="4747" y="880"/>
                    <a:pt x="4761" y="857"/>
                  </a:cubicBezTo>
                  <a:cubicBezTo>
                    <a:pt x="4770" y="845"/>
                    <a:pt x="4776" y="831"/>
                    <a:pt x="4779" y="822"/>
                  </a:cubicBezTo>
                  <a:cubicBezTo>
                    <a:pt x="4784" y="816"/>
                    <a:pt x="4784" y="816"/>
                    <a:pt x="4779" y="816"/>
                  </a:cubicBezTo>
                  <a:lnTo>
                    <a:pt x="4784" y="810"/>
                  </a:lnTo>
                  <a:cubicBezTo>
                    <a:pt x="4865" y="614"/>
                    <a:pt x="4874" y="433"/>
                    <a:pt x="4807" y="234"/>
                  </a:cubicBezTo>
                  <a:lnTo>
                    <a:pt x="4807" y="222"/>
                  </a:lnTo>
                  <a:cubicBezTo>
                    <a:pt x="3966" y="162"/>
                    <a:pt x="3127" y="81"/>
                    <a:pt x="2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2"/>
            <p:cNvSpPr/>
            <p:nvPr/>
          </p:nvSpPr>
          <p:spPr>
            <a:xfrm rot="-978599">
              <a:off x="2434611" y="3418671"/>
              <a:ext cx="1084399" cy="523717"/>
            </a:xfrm>
            <a:custGeom>
              <a:avLst/>
              <a:gdLst/>
              <a:ahLst/>
              <a:cxnLst/>
              <a:rect l="l" t="t" r="r" b="b"/>
              <a:pathLst>
                <a:path w="8390" h="4052" extrusionOk="0">
                  <a:moveTo>
                    <a:pt x="1648" y="1"/>
                  </a:moveTo>
                  <a:cubicBezTo>
                    <a:pt x="1513" y="1"/>
                    <a:pt x="1499" y="42"/>
                    <a:pt x="1499" y="42"/>
                  </a:cubicBezTo>
                  <a:cubicBezTo>
                    <a:pt x="429" y="547"/>
                    <a:pt x="0" y="2423"/>
                    <a:pt x="314" y="3201"/>
                  </a:cubicBezTo>
                  <a:cubicBezTo>
                    <a:pt x="628" y="3979"/>
                    <a:pt x="2461" y="3939"/>
                    <a:pt x="4343" y="4037"/>
                  </a:cubicBezTo>
                  <a:cubicBezTo>
                    <a:pt x="4534" y="4047"/>
                    <a:pt x="4719" y="4051"/>
                    <a:pt x="4898" y="4051"/>
                  </a:cubicBezTo>
                  <a:cubicBezTo>
                    <a:pt x="6489" y="4051"/>
                    <a:pt x="7604" y="3682"/>
                    <a:pt x="7972" y="3316"/>
                  </a:cubicBezTo>
                  <a:cubicBezTo>
                    <a:pt x="8384" y="2913"/>
                    <a:pt x="8390" y="1944"/>
                    <a:pt x="7762" y="993"/>
                  </a:cubicBezTo>
                  <a:cubicBezTo>
                    <a:pt x="7392" y="437"/>
                    <a:pt x="6772" y="316"/>
                    <a:pt x="6157" y="316"/>
                  </a:cubicBezTo>
                  <a:cubicBezTo>
                    <a:pt x="5720" y="316"/>
                    <a:pt x="5286" y="377"/>
                    <a:pt x="4946" y="385"/>
                  </a:cubicBezTo>
                  <a:cubicBezTo>
                    <a:pt x="4880" y="387"/>
                    <a:pt x="4810" y="388"/>
                    <a:pt x="4739" y="388"/>
                  </a:cubicBezTo>
                  <a:cubicBezTo>
                    <a:pt x="3925" y="388"/>
                    <a:pt x="2811" y="283"/>
                    <a:pt x="2202" y="106"/>
                  </a:cubicBezTo>
                  <a:cubicBezTo>
                    <a:pt x="1919" y="24"/>
                    <a:pt x="1750" y="1"/>
                    <a:pt x="1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2"/>
            <p:cNvSpPr/>
            <p:nvPr/>
          </p:nvSpPr>
          <p:spPr>
            <a:xfrm rot="-978599">
              <a:off x="2220555" y="2507998"/>
              <a:ext cx="1331781" cy="1546981"/>
            </a:xfrm>
            <a:custGeom>
              <a:avLst/>
              <a:gdLst/>
              <a:ahLst/>
              <a:cxnLst/>
              <a:rect l="l" t="t" r="r" b="b"/>
              <a:pathLst>
                <a:path w="10304" h="11969" extrusionOk="0">
                  <a:moveTo>
                    <a:pt x="5839" y="410"/>
                  </a:moveTo>
                  <a:cubicBezTo>
                    <a:pt x="6142" y="1091"/>
                    <a:pt x="6641" y="1673"/>
                    <a:pt x="6773" y="2422"/>
                  </a:cubicBezTo>
                  <a:cubicBezTo>
                    <a:pt x="6845" y="2826"/>
                    <a:pt x="6788" y="3284"/>
                    <a:pt x="6479" y="3578"/>
                  </a:cubicBezTo>
                  <a:cubicBezTo>
                    <a:pt x="6285" y="3761"/>
                    <a:pt x="6036" y="3836"/>
                    <a:pt x="5785" y="3836"/>
                  </a:cubicBezTo>
                  <a:cubicBezTo>
                    <a:pt x="5723" y="3836"/>
                    <a:pt x="5661" y="3831"/>
                    <a:pt x="5600" y="3823"/>
                  </a:cubicBezTo>
                  <a:cubicBezTo>
                    <a:pt x="5603" y="3756"/>
                    <a:pt x="5574" y="3687"/>
                    <a:pt x="5502" y="3664"/>
                  </a:cubicBezTo>
                  <a:cubicBezTo>
                    <a:pt x="5489" y="3661"/>
                    <a:pt x="5474" y="3659"/>
                    <a:pt x="5460" y="3659"/>
                  </a:cubicBezTo>
                  <a:cubicBezTo>
                    <a:pt x="5396" y="3659"/>
                    <a:pt x="5329" y="3694"/>
                    <a:pt x="5315" y="3762"/>
                  </a:cubicBezTo>
                  <a:cubicBezTo>
                    <a:pt x="5315" y="3765"/>
                    <a:pt x="5312" y="3774"/>
                    <a:pt x="5312" y="3777"/>
                  </a:cubicBezTo>
                  <a:cubicBezTo>
                    <a:pt x="5309" y="3777"/>
                    <a:pt x="5306" y="3777"/>
                    <a:pt x="5304" y="3777"/>
                  </a:cubicBezTo>
                  <a:cubicBezTo>
                    <a:pt x="4961" y="3777"/>
                    <a:pt x="4636" y="3596"/>
                    <a:pt x="4473" y="3287"/>
                  </a:cubicBezTo>
                  <a:cubicBezTo>
                    <a:pt x="4277" y="2924"/>
                    <a:pt x="4395" y="2480"/>
                    <a:pt x="4594" y="2145"/>
                  </a:cubicBezTo>
                  <a:cubicBezTo>
                    <a:pt x="4805" y="1797"/>
                    <a:pt x="5035" y="1457"/>
                    <a:pt x="5272" y="1125"/>
                  </a:cubicBezTo>
                  <a:cubicBezTo>
                    <a:pt x="5447" y="880"/>
                    <a:pt x="5632" y="635"/>
                    <a:pt x="5839" y="410"/>
                  </a:cubicBezTo>
                  <a:close/>
                  <a:moveTo>
                    <a:pt x="2660" y="4652"/>
                  </a:moveTo>
                  <a:cubicBezTo>
                    <a:pt x="2665" y="4652"/>
                    <a:pt x="2670" y="4653"/>
                    <a:pt x="2675" y="4653"/>
                  </a:cubicBezTo>
                  <a:cubicBezTo>
                    <a:pt x="3816" y="4696"/>
                    <a:pt x="4957" y="4742"/>
                    <a:pt x="6102" y="4785"/>
                  </a:cubicBezTo>
                  <a:cubicBezTo>
                    <a:pt x="6684" y="4811"/>
                    <a:pt x="7266" y="4832"/>
                    <a:pt x="7851" y="4855"/>
                  </a:cubicBezTo>
                  <a:cubicBezTo>
                    <a:pt x="8053" y="4860"/>
                    <a:pt x="8370" y="4832"/>
                    <a:pt x="8502" y="5022"/>
                  </a:cubicBezTo>
                  <a:cubicBezTo>
                    <a:pt x="8646" y="5232"/>
                    <a:pt x="8393" y="5304"/>
                    <a:pt x="8266" y="5414"/>
                  </a:cubicBezTo>
                  <a:cubicBezTo>
                    <a:pt x="8229" y="5443"/>
                    <a:pt x="8200" y="5477"/>
                    <a:pt x="8182" y="5515"/>
                  </a:cubicBezTo>
                  <a:cubicBezTo>
                    <a:pt x="7771" y="5525"/>
                    <a:pt x="7360" y="5530"/>
                    <a:pt x="6949" y="5530"/>
                  </a:cubicBezTo>
                  <a:cubicBezTo>
                    <a:pt x="5517" y="5530"/>
                    <a:pt x="4087" y="5468"/>
                    <a:pt x="2660" y="5345"/>
                  </a:cubicBezTo>
                  <a:cubicBezTo>
                    <a:pt x="2660" y="5275"/>
                    <a:pt x="2643" y="5206"/>
                    <a:pt x="2603" y="5149"/>
                  </a:cubicBezTo>
                  <a:cubicBezTo>
                    <a:pt x="2557" y="5071"/>
                    <a:pt x="2473" y="4999"/>
                    <a:pt x="2450" y="4904"/>
                  </a:cubicBezTo>
                  <a:cubicBezTo>
                    <a:pt x="2417" y="4762"/>
                    <a:pt x="2528" y="4652"/>
                    <a:pt x="2660" y="4652"/>
                  </a:cubicBezTo>
                  <a:close/>
                  <a:moveTo>
                    <a:pt x="2519" y="5630"/>
                  </a:moveTo>
                  <a:cubicBezTo>
                    <a:pt x="2531" y="5633"/>
                    <a:pt x="2542" y="5633"/>
                    <a:pt x="2551" y="5636"/>
                  </a:cubicBezTo>
                  <a:cubicBezTo>
                    <a:pt x="3990" y="5765"/>
                    <a:pt x="5437" y="5827"/>
                    <a:pt x="6881" y="5827"/>
                  </a:cubicBezTo>
                  <a:cubicBezTo>
                    <a:pt x="7301" y="5827"/>
                    <a:pt x="7722" y="5822"/>
                    <a:pt x="8142" y="5811"/>
                  </a:cubicBezTo>
                  <a:cubicBezTo>
                    <a:pt x="8162" y="5863"/>
                    <a:pt x="8182" y="5912"/>
                    <a:pt x="8220" y="5958"/>
                  </a:cubicBezTo>
                  <a:cubicBezTo>
                    <a:pt x="8280" y="6045"/>
                    <a:pt x="8381" y="6128"/>
                    <a:pt x="8373" y="6247"/>
                  </a:cubicBezTo>
                  <a:cubicBezTo>
                    <a:pt x="8367" y="6362"/>
                    <a:pt x="8280" y="6451"/>
                    <a:pt x="8171" y="6471"/>
                  </a:cubicBezTo>
                  <a:cubicBezTo>
                    <a:pt x="7933" y="6479"/>
                    <a:pt x="7694" y="6482"/>
                    <a:pt x="7456" y="6482"/>
                  </a:cubicBezTo>
                  <a:cubicBezTo>
                    <a:pt x="5796" y="6482"/>
                    <a:pt x="4141" y="6318"/>
                    <a:pt x="2490" y="6154"/>
                  </a:cubicBezTo>
                  <a:cubicBezTo>
                    <a:pt x="2483" y="6154"/>
                    <a:pt x="2476" y="6153"/>
                    <a:pt x="2469" y="6153"/>
                  </a:cubicBezTo>
                  <a:cubicBezTo>
                    <a:pt x="2466" y="6153"/>
                    <a:pt x="2462" y="6153"/>
                    <a:pt x="2459" y="6154"/>
                  </a:cubicBezTo>
                  <a:cubicBezTo>
                    <a:pt x="2349" y="6103"/>
                    <a:pt x="2297" y="5970"/>
                    <a:pt x="2326" y="5855"/>
                  </a:cubicBezTo>
                  <a:cubicBezTo>
                    <a:pt x="2343" y="5780"/>
                    <a:pt x="2401" y="5734"/>
                    <a:pt x="2456" y="5688"/>
                  </a:cubicBezTo>
                  <a:cubicBezTo>
                    <a:pt x="2479" y="5667"/>
                    <a:pt x="2499" y="5647"/>
                    <a:pt x="2519" y="5630"/>
                  </a:cubicBezTo>
                  <a:close/>
                  <a:moveTo>
                    <a:pt x="2585" y="6460"/>
                  </a:moveTo>
                  <a:cubicBezTo>
                    <a:pt x="3424" y="6543"/>
                    <a:pt x="4263" y="6627"/>
                    <a:pt x="5107" y="6685"/>
                  </a:cubicBezTo>
                  <a:lnTo>
                    <a:pt x="5107" y="6696"/>
                  </a:lnTo>
                  <a:cubicBezTo>
                    <a:pt x="5171" y="6892"/>
                    <a:pt x="5159" y="7077"/>
                    <a:pt x="5081" y="7273"/>
                  </a:cubicBezTo>
                  <a:cubicBezTo>
                    <a:pt x="5081" y="7276"/>
                    <a:pt x="5081" y="7278"/>
                    <a:pt x="5078" y="7278"/>
                  </a:cubicBezTo>
                  <a:lnTo>
                    <a:pt x="5078" y="7281"/>
                  </a:lnTo>
                  <a:cubicBezTo>
                    <a:pt x="5070" y="7293"/>
                    <a:pt x="5064" y="7307"/>
                    <a:pt x="5058" y="7319"/>
                  </a:cubicBezTo>
                  <a:cubicBezTo>
                    <a:pt x="5044" y="7345"/>
                    <a:pt x="5029" y="7365"/>
                    <a:pt x="5015" y="7388"/>
                  </a:cubicBezTo>
                  <a:cubicBezTo>
                    <a:pt x="4986" y="7423"/>
                    <a:pt x="4960" y="7460"/>
                    <a:pt x="4937" y="7497"/>
                  </a:cubicBezTo>
                  <a:cubicBezTo>
                    <a:pt x="4871" y="7598"/>
                    <a:pt x="4831" y="7719"/>
                    <a:pt x="4868" y="7838"/>
                  </a:cubicBezTo>
                  <a:cubicBezTo>
                    <a:pt x="4886" y="7903"/>
                    <a:pt x="4947" y="7953"/>
                    <a:pt x="5015" y="7953"/>
                  </a:cubicBezTo>
                  <a:cubicBezTo>
                    <a:pt x="5024" y="7953"/>
                    <a:pt x="5034" y="7952"/>
                    <a:pt x="5044" y="7950"/>
                  </a:cubicBezTo>
                  <a:cubicBezTo>
                    <a:pt x="5119" y="7930"/>
                    <a:pt x="5176" y="7849"/>
                    <a:pt x="5156" y="7771"/>
                  </a:cubicBezTo>
                  <a:lnTo>
                    <a:pt x="5153" y="7748"/>
                  </a:lnTo>
                  <a:lnTo>
                    <a:pt x="5153" y="7734"/>
                  </a:lnTo>
                  <a:cubicBezTo>
                    <a:pt x="5156" y="7734"/>
                    <a:pt x="5162" y="7708"/>
                    <a:pt x="5162" y="7699"/>
                  </a:cubicBezTo>
                  <a:lnTo>
                    <a:pt x="5174" y="7679"/>
                  </a:lnTo>
                  <a:lnTo>
                    <a:pt x="5197" y="7647"/>
                  </a:lnTo>
                  <a:cubicBezTo>
                    <a:pt x="5205" y="7627"/>
                    <a:pt x="5220" y="7610"/>
                    <a:pt x="5231" y="7593"/>
                  </a:cubicBezTo>
                  <a:cubicBezTo>
                    <a:pt x="5297" y="7503"/>
                    <a:pt x="5355" y="7405"/>
                    <a:pt x="5390" y="7296"/>
                  </a:cubicBezTo>
                  <a:cubicBezTo>
                    <a:pt x="5456" y="7108"/>
                    <a:pt x="5470" y="6898"/>
                    <a:pt x="5421" y="6702"/>
                  </a:cubicBezTo>
                  <a:lnTo>
                    <a:pt x="5421" y="6702"/>
                  </a:lnTo>
                  <a:cubicBezTo>
                    <a:pt x="6111" y="6745"/>
                    <a:pt x="6805" y="6772"/>
                    <a:pt x="7497" y="6772"/>
                  </a:cubicBezTo>
                  <a:cubicBezTo>
                    <a:pt x="7731" y="6772"/>
                    <a:pt x="7964" y="6769"/>
                    <a:pt x="8197" y="6763"/>
                  </a:cubicBezTo>
                  <a:lnTo>
                    <a:pt x="8208" y="6760"/>
                  </a:lnTo>
                  <a:cubicBezTo>
                    <a:pt x="8476" y="7065"/>
                    <a:pt x="8716" y="7391"/>
                    <a:pt x="8938" y="7734"/>
                  </a:cubicBezTo>
                  <a:cubicBezTo>
                    <a:pt x="9159" y="8065"/>
                    <a:pt x="9379" y="8397"/>
                    <a:pt x="9551" y="8751"/>
                  </a:cubicBezTo>
                  <a:cubicBezTo>
                    <a:pt x="9828" y="9333"/>
                    <a:pt x="10099" y="10005"/>
                    <a:pt x="9776" y="10622"/>
                  </a:cubicBezTo>
                  <a:cubicBezTo>
                    <a:pt x="9520" y="11112"/>
                    <a:pt x="9030" y="11313"/>
                    <a:pt x="8514" y="11426"/>
                  </a:cubicBezTo>
                  <a:cubicBezTo>
                    <a:pt x="8007" y="11538"/>
                    <a:pt x="7482" y="11590"/>
                    <a:pt x="6960" y="11625"/>
                  </a:cubicBezTo>
                  <a:cubicBezTo>
                    <a:pt x="6509" y="11654"/>
                    <a:pt x="6057" y="11669"/>
                    <a:pt x="5604" y="11669"/>
                  </a:cubicBezTo>
                  <a:cubicBezTo>
                    <a:pt x="4813" y="11669"/>
                    <a:pt x="4022" y="11624"/>
                    <a:pt x="3240" y="11538"/>
                  </a:cubicBezTo>
                  <a:cubicBezTo>
                    <a:pt x="2715" y="11481"/>
                    <a:pt x="2188" y="11400"/>
                    <a:pt x="1678" y="11267"/>
                  </a:cubicBezTo>
                  <a:cubicBezTo>
                    <a:pt x="1144" y="11126"/>
                    <a:pt x="577" y="10890"/>
                    <a:pt x="401" y="10313"/>
                  </a:cubicBezTo>
                  <a:cubicBezTo>
                    <a:pt x="297" y="9973"/>
                    <a:pt x="343" y="9607"/>
                    <a:pt x="441" y="9270"/>
                  </a:cubicBezTo>
                  <a:cubicBezTo>
                    <a:pt x="554" y="8887"/>
                    <a:pt x="721" y="8503"/>
                    <a:pt x="902" y="8146"/>
                  </a:cubicBezTo>
                  <a:cubicBezTo>
                    <a:pt x="1251" y="7448"/>
                    <a:pt x="1750" y="6763"/>
                    <a:pt x="2519" y="6503"/>
                  </a:cubicBezTo>
                  <a:cubicBezTo>
                    <a:pt x="2548" y="6494"/>
                    <a:pt x="2571" y="6480"/>
                    <a:pt x="2585" y="6460"/>
                  </a:cubicBezTo>
                  <a:close/>
                  <a:moveTo>
                    <a:pt x="5883" y="0"/>
                  </a:moveTo>
                  <a:cubicBezTo>
                    <a:pt x="5850" y="0"/>
                    <a:pt x="5817" y="12"/>
                    <a:pt x="5787" y="41"/>
                  </a:cubicBezTo>
                  <a:cubicBezTo>
                    <a:pt x="5470" y="333"/>
                    <a:pt x="5208" y="693"/>
                    <a:pt x="4957" y="1047"/>
                  </a:cubicBezTo>
                  <a:cubicBezTo>
                    <a:pt x="4689" y="1431"/>
                    <a:pt x="4375" y="1834"/>
                    <a:pt x="4194" y="2275"/>
                  </a:cubicBezTo>
                  <a:cubicBezTo>
                    <a:pt x="4024" y="2690"/>
                    <a:pt x="4015" y="3174"/>
                    <a:pt x="4280" y="3549"/>
                  </a:cubicBezTo>
                  <a:cubicBezTo>
                    <a:pt x="4502" y="3863"/>
                    <a:pt x="4865" y="4065"/>
                    <a:pt x="5246" y="4076"/>
                  </a:cubicBezTo>
                  <a:cubicBezTo>
                    <a:pt x="5228" y="4203"/>
                    <a:pt x="5214" y="4327"/>
                    <a:pt x="5211" y="4457"/>
                  </a:cubicBezTo>
                  <a:cubicBezTo>
                    <a:pt x="5116" y="4454"/>
                    <a:pt x="5024" y="4451"/>
                    <a:pt x="4931" y="4448"/>
                  </a:cubicBezTo>
                  <a:cubicBezTo>
                    <a:pt x="4182" y="4419"/>
                    <a:pt x="3438" y="4391"/>
                    <a:pt x="2689" y="4362"/>
                  </a:cubicBezTo>
                  <a:cubicBezTo>
                    <a:pt x="2679" y="4361"/>
                    <a:pt x="2669" y="4361"/>
                    <a:pt x="2658" y="4361"/>
                  </a:cubicBezTo>
                  <a:cubicBezTo>
                    <a:pt x="2406" y="4361"/>
                    <a:pt x="2192" y="4530"/>
                    <a:pt x="2150" y="4783"/>
                  </a:cubicBezTo>
                  <a:cubicBezTo>
                    <a:pt x="2133" y="4898"/>
                    <a:pt x="2156" y="5013"/>
                    <a:pt x="2214" y="5114"/>
                  </a:cubicBezTo>
                  <a:cubicBezTo>
                    <a:pt x="2248" y="5174"/>
                    <a:pt x="2300" y="5229"/>
                    <a:pt x="2335" y="5290"/>
                  </a:cubicBezTo>
                  <a:cubicBezTo>
                    <a:pt x="2358" y="5321"/>
                    <a:pt x="2366" y="5345"/>
                    <a:pt x="2349" y="5379"/>
                  </a:cubicBezTo>
                  <a:cubicBezTo>
                    <a:pt x="2329" y="5417"/>
                    <a:pt x="2280" y="5445"/>
                    <a:pt x="2251" y="5471"/>
                  </a:cubicBezTo>
                  <a:cubicBezTo>
                    <a:pt x="2205" y="5509"/>
                    <a:pt x="2159" y="5552"/>
                    <a:pt x="2118" y="5607"/>
                  </a:cubicBezTo>
                  <a:cubicBezTo>
                    <a:pt x="2058" y="5690"/>
                    <a:pt x="2021" y="5797"/>
                    <a:pt x="2018" y="5904"/>
                  </a:cubicBezTo>
                  <a:cubicBezTo>
                    <a:pt x="2015" y="6065"/>
                    <a:pt x="2078" y="6215"/>
                    <a:pt x="2191" y="6324"/>
                  </a:cubicBezTo>
                  <a:cubicBezTo>
                    <a:pt x="1597" y="6604"/>
                    <a:pt x="1150" y="7103"/>
                    <a:pt x="819" y="7676"/>
                  </a:cubicBezTo>
                  <a:cubicBezTo>
                    <a:pt x="631" y="8002"/>
                    <a:pt x="484" y="8348"/>
                    <a:pt x="340" y="8694"/>
                  </a:cubicBezTo>
                  <a:cubicBezTo>
                    <a:pt x="196" y="9037"/>
                    <a:pt x="75" y="9394"/>
                    <a:pt x="52" y="9766"/>
                  </a:cubicBezTo>
                  <a:cubicBezTo>
                    <a:pt x="0" y="10492"/>
                    <a:pt x="404" y="11120"/>
                    <a:pt x="1081" y="11397"/>
                  </a:cubicBezTo>
                  <a:cubicBezTo>
                    <a:pt x="1551" y="11587"/>
                    <a:pt x="2072" y="11674"/>
                    <a:pt x="2574" y="11754"/>
                  </a:cubicBezTo>
                  <a:cubicBezTo>
                    <a:pt x="3543" y="11903"/>
                    <a:pt x="4532" y="11969"/>
                    <a:pt x="5518" y="11969"/>
                  </a:cubicBezTo>
                  <a:cubicBezTo>
                    <a:pt x="5869" y="11969"/>
                    <a:pt x="6219" y="11960"/>
                    <a:pt x="6568" y="11945"/>
                  </a:cubicBezTo>
                  <a:cubicBezTo>
                    <a:pt x="7162" y="11919"/>
                    <a:pt x="7765" y="11867"/>
                    <a:pt x="8352" y="11763"/>
                  </a:cubicBezTo>
                  <a:cubicBezTo>
                    <a:pt x="8894" y="11662"/>
                    <a:pt x="9448" y="11512"/>
                    <a:pt x="9822" y="11080"/>
                  </a:cubicBezTo>
                  <a:cubicBezTo>
                    <a:pt x="10260" y="10567"/>
                    <a:pt x="10304" y="9895"/>
                    <a:pt x="10088" y="9279"/>
                  </a:cubicBezTo>
                  <a:cubicBezTo>
                    <a:pt x="9808" y="8477"/>
                    <a:pt x="9335" y="7757"/>
                    <a:pt x="8840" y="7080"/>
                  </a:cubicBezTo>
                  <a:cubicBezTo>
                    <a:pt x="8727" y="6930"/>
                    <a:pt x="8609" y="6786"/>
                    <a:pt x="8485" y="6641"/>
                  </a:cubicBezTo>
                  <a:cubicBezTo>
                    <a:pt x="8574" y="6561"/>
                    <a:pt x="8638" y="6457"/>
                    <a:pt x="8661" y="6339"/>
                  </a:cubicBezTo>
                  <a:cubicBezTo>
                    <a:pt x="8684" y="6238"/>
                    <a:pt x="8675" y="6134"/>
                    <a:pt x="8632" y="6039"/>
                  </a:cubicBezTo>
                  <a:cubicBezTo>
                    <a:pt x="8612" y="5990"/>
                    <a:pt x="8580" y="5941"/>
                    <a:pt x="8546" y="5898"/>
                  </a:cubicBezTo>
                  <a:cubicBezTo>
                    <a:pt x="8511" y="5852"/>
                    <a:pt x="8422" y="5777"/>
                    <a:pt x="8416" y="5716"/>
                  </a:cubicBezTo>
                  <a:cubicBezTo>
                    <a:pt x="8413" y="5633"/>
                    <a:pt x="8531" y="5590"/>
                    <a:pt x="8589" y="5549"/>
                  </a:cubicBezTo>
                  <a:cubicBezTo>
                    <a:pt x="8681" y="5489"/>
                    <a:pt x="8768" y="5419"/>
                    <a:pt x="8811" y="5316"/>
                  </a:cubicBezTo>
                  <a:cubicBezTo>
                    <a:pt x="8897" y="5102"/>
                    <a:pt x="8796" y="4857"/>
                    <a:pt x="8618" y="4728"/>
                  </a:cubicBezTo>
                  <a:cubicBezTo>
                    <a:pt x="8407" y="4566"/>
                    <a:pt x="8119" y="4569"/>
                    <a:pt x="7863" y="4558"/>
                  </a:cubicBezTo>
                  <a:cubicBezTo>
                    <a:pt x="7531" y="4543"/>
                    <a:pt x="7197" y="4535"/>
                    <a:pt x="6865" y="4517"/>
                  </a:cubicBezTo>
                  <a:cubicBezTo>
                    <a:pt x="6410" y="4500"/>
                    <a:pt x="5957" y="4483"/>
                    <a:pt x="5505" y="4465"/>
                  </a:cubicBezTo>
                  <a:cubicBezTo>
                    <a:pt x="5511" y="4373"/>
                    <a:pt x="5516" y="4284"/>
                    <a:pt x="5528" y="4197"/>
                  </a:cubicBezTo>
                  <a:lnTo>
                    <a:pt x="5537" y="4111"/>
                  </a:lnTo>
                  <a:cubicBezTo>
                    <a:pt x="5610" y="4121"/>
                    <a:pt x="5683" y="4126"/>
                    <a:pt x="5756" y="4126"/>
                  </a:cubicBezTo>
                  <a:cubicBezTo>
                    <a:pt x="6276" y="4126"/>
                    <a:pt x="6758" y="3871"/>
                    <a:pt x="6978" y="3347"/>
                  </a:cubicBezTo>
                  <a:cubicBezTo>
                    <a:pt x="7295" y="2607"/>
                    <a:pt x="6932" y="1782"/>
                    <a:pt x="6571" y="1134"/>
                  </a:cubicBezTo>
                  <a:cubicBezTo>
                    <a:pt x="6390" y="802"/>
                    <a:pt x="6162" y="477"/>
                    <a:pt x="6032" y="116"/>
                  </a:cubicBezTo>
                  <a:cubicBezTo>
                    <a:pt x="6007" y="49"/>
                    <a:pt x="5947" y="0"/>
                    <a:pt x="5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2"/>
            <p:cNvSpPr/>
            <p:nvPr/>
          </p:nvSpPr>
          <p:spPr>
            <a:xfrm rot="-978599">
              <a:off x="2631432" y="2566067"/>
              <a:ext cx="332299" cy="442807"/>
            </a:xfrm>
            <a:custGeom>
              <a:avLst/>
              <a:gdLst/>
              <a:ahLst/>
              <a:cxnLst/>
              <a:rect l="l" t="t" r="r" b="b"/>
              <a:pathLst>
                <a:path w="2571" h="3426" extrusionOk="0">
                  <a:moveTo>
                    <a:pt x="1565" y="0"/>
                  </a:moveTo>
                  <a:cubicBezTo>
                    <a:pt x="1355" y="225"/>
                    <a:pt x="1170" y="470"/>
                    <a:pt x="994" y="715"/>
                  </a:cubicBezTo>
                  <a:cubicBezTo>
                    <a:pt x="758" y="1047"/>
                    <a:pt x="527" y="1387"/>
                    <a:pt x="317" y="1735"/>
                  </a:cubicBezTo>
                  <a:cubicBezTo>
                    <a:pt x="118" y="2070"/>
                    <a:pt x="0" y="2514"/>
                    <a:pt x="196" y="2877"/>
                  </a:cubicBezTo>
                  <a:cubicBezTo>
                    <a:pt x="360" y="3188"/>
                    <a:pt x="689" y="3367"/>
                    <a:pt x="1035" y="3367"/>
                  </a:cubicBezTo>
                  <a:cubicBezTo>
                    <a:pt x="1035" y="3364"/>
                    <a:pt x="1038" y="3355"/>
                    <a:pt x="1038" y="3352"/>
                  </a:cubicBezTo>
                  <a:cubicBezTo>
                    <a:pt x="1052" y="3284"/>
                    <a:pt x="1119" y="3249"/>
                    <a:pt x="1183" y="3249"/>
                  </a:cubicBezTo>
                  <a:cubicBezTo>
                    <a:pt x="1197" y="3249"/>
                    <a:pt x="1212" y="3251"/>
                    <a:pt x="1225" y="3254"/>
                  </a:cubicBezTo>
                  <a:cubicBezTo>
                    <a:pt x="1297" y="3277"/>
                    <a:pt x="1326" y="3346"/>
                    <a:pt x="1323" y="3413"/>
                  </a:cubicBezTo>
                  <a:cubicBezTo>
                    <a:pt x="1385" y="3421"/>
                    <a:pt x="1447" y="3426"/>
                    <a:pt x="1509" y="3426"/>
                  </a:cubicBezTo>
                  <a:cubicBezTo>
                    <a:pt x="1761" y="3426"/>
                    <a:pt x="2007" y="3351"/>
                    <a:pt x="2202" y="3168"/>
                  </a:cubicBezTo>
                  <a:cubicBezTo>
                    <a:pt x="2513" y="2874"/>
                    <a:pt x="2571" y="2416"/>
                    <a:pt x="2499" y="2012"/>
                  </a:cubicBezTo>
                  <a:cubicBezTo>
                    <a:pt x="2361" y="1263"/>
                    <a:pt x="1865" y="681"/>
                    <a:pt x="1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2"/>
            <p:cNvSpPr/>
            <p:nvPr/>
          </p:nvSpPr>
          <p:spPr>
            <a:xfrm rot="-978599">
              <a:off x="2498578" y="3100888"/>
              <a:ext cx="805350" cy="113093"/>
            </a:xfrm>
            <a:custGeom>
              <a:avLst/>
              <a:gdLst/>
              <a:ahLst/>
              <a:cxnLst/>
              <a:rect l="l" t="t" r="r" b="b"/>
              <a:pathLst>
                <a:path w="6231" h="875" extrusionOk="0">
                  <a:moveTo>
                    <a:pt x="251" y="0"/>
                  </a:moveTo>
                  <a:cubicBezTo>
                    <a:pt x="115" y="0"/>
                    <a:pt x="0" y="111"/>
                    <a:pt x="34" y="251"/>
                  </a:cubicBezTo>
                  <a:cubicBezTo>
                    <a:pt x="57" y="344"/>
                    <a:pt x="141" y="416"/>
                    <a:pt x="187" y="496"/>
                  </a:cubicBezTo>
                  <a:cubicBezTo>
                    <a:pt x="227" y="554"/>
                    <a:pt x="244" y="620"/>
                    <a:pt x="244" y="689"/>
                  </a:cubicBezTo>
                  <a:cubicBezTo>
                    <a:pt x="1671" y="813"/>
                    <a:pt x="3101" y="875"/>
                    <a:pt x="4533" y="875"/>
                  </a:cubicBezTo>
                  <a:cubicBezTo>
                    <a:pt x="4944" y="875"/>
                    <a:pt x="5355" y="870"/>
                    <a:pt x="5766" y="859"/>
                  </a:cubicBezTo>
                  <a:cubicBezTo>
                    <a:pt x="5784" y="822"/>
                    <a:pt x="5813" y="787"/>
                    <a:pt x="5850" y="759"/>
                  </a:cubicBezTo>
                  <a:cubicBezTo>
                    <a:pt x="5977" y="649"/>
                    <a:pt x="6230" y="577"/>
                    <a:pt x="6092" y="372"/>
                  </a:cubicBezTo>
                  <a:cubicBezTo>
                    <a:pt x="5957" y="182"/>
                    <a:pt x="5640" y="211"/>
                    <a:pt x="5438" y="202"/>
                  </a:cubicBezTo>
                  <a:cubicBezTo>
                    <a:pt x="4856" y="182"/>
                    <a:pt x="4271" y="159"/>
                    <a:pt x="3688" y="136"/>
                  </a:cubicBezTo>
                  <a:cubicBezTo>
                    <a:pt x="2547" y="93"/>
                    <a:pt x="1403" y="44"/>
                    <a:pt x="262" y="1"/>
                  </a:cubicBezTo>
                  <a:cubicBezTo>
                    <a:pt x="258" y="0"/>
                    <a:pt x="255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2"/>
            <p:cNvSpPr/>
            <p:nvPr/>
          </p:nvSpPr>
          <p:spPr>
            <a:xfrm rot="-978599">
              <a:off x="2518961" y="3227674"/>
              <a:ext cx="786868" cy="111025"/>
            </a:xfrm>
            <a:custGeom>
              <a:avLst/>
              <a:gdLst/>
              <a:ahLst/>
              <a:cxnLst/>
              <a:rect l="l" t="t" r="r" b="b"/>
              <a:pathLst>
                <a:path w="6088" h="859" extrusionOk="0">
                  <a:moveTo>
                    <a:pt x="222" y="0"/>
                  </a:moveTo>
                  <a:cubicBezTo>
                    <a:pt x="202" y="17"/>
                    <a:pt x="182" y="40"/>
                    <a:pt x="159" y="58"/>
                  </a:cubicBezTo>
                  <a:cubicBezTo>
                    <a:pt x="104" y="107"/>
                    <a:pt x="46" y="153"/>
                    <a:pt x="29" y="228"/>
                  </a:cubicBezTo>
                  <a:cubicBezTo>
                    <a:pt x="0" y="346"/>
                    <a:pt x="52" y="479"/>
                    <a:pt x="164" y="530"/>
                  </a:cubicBezTo>
                  <a:cubicBezTo>
                    <a:pt x="168" y="529"/>
                    <a:pt x="172" y="529"/>
                    <a:pt x="176" y="529"/>
                  </a:cubicBezTo>
                  <a:cubicBezTo>
                    <a:pt x="183" y="529"/>
                    <a:pt x="190" y="530"/>
                    <a:pt x="196" y="530"/>
                  </a:cubicBezTo>
                  <a:cubicBezTo>
                    <a:pt x="1847" y="694"/>
                    <a:pt x="3504" y="858"/>
                    <a:pt x="5165" y="858"/>
                  </a:cubicBezTo>
                  <a:cubicBezTo>
                    <a:pt x="5403" y="858"/>
                    <a:pt x="5641" y="855"/>
                    <a:pt x="5880" y="847"/>
                  </a:cubicBezTo>
                  <a:cubicBezTo>
                    <a:pt x="5986" y="827"/>
                    <a:pt x="6073" y="738"/>
                    <a:pt x="6081" y="623"/>
                  </a:cubicBezTo>
                  <a:cubicBezTo>
                    <a:pt x="6087" y="504"/>
                    <a:pt x="5986" y="424"/>
                    <a:pt x="5923" y="332"/>
                  </a:cubicBezTo>
                  <a:cubicBezTo>
                    <a:pt x="5885" y="285"/>
                    <a:pt x="5865" y="234"/>
                    <a:pt x="5845" y="185"/>
                  </a:cubicBezTo>
                  <a:cubicBezTo>
                    <a:pt x="5433" y="195"/>
                    <a:pt x="5020" y="200"/>
                    <a:pt x="4607" y="200"/>
                  </a:cubicBezTo>
                  <a:cubicBezTo>
                    <a:pt x="3155" y="200"/>
                    <a:pt x="1701" y="137"/>
                    <a:pt x="254" y="9"/>
                  </a:cubicBezTo>
                  <a:cubicBezTo>
                    <a:pt x="245" y="6"/>
                    <a:pt x="234" y="6"/>
                    <a:pt x="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2"/>
            <p:cNvSpPr/>
            <p:nvPr/>
          </p:nvSpPr>
          <p:spPr>
            <a:xfrm rot="-978599">
              <a:off x="2678286" y="3564930"/>
              <a:ext cx="178493" cy="140494"/>
            </a:xfrm>
            <a:custGeom>
              <a:avLst/>
              <a:gdLst/>
              <a:ahLst/>
              <a:cxnLst/>
              <a:rect l="l" t="t" r="r" b="b"/>
              <a:pathLst>
                <a:path w="1381" h="1087" extrusionOk="0">
                  <a:moveTo>
                    <a:pt x="655" y="1"/>
                  </a:moveTo>
                  <a:cubicBezTo>
                    <a:pt x="593" y="1"/>
                    <a:pt x="531" y="10"/>
                    <a:pt x="473" y="29"/>
                  </a:cubicBezTo>
                  <a:cubicBezTo>
                    <a:pt x="311" y="78"/>
                    <a:pt x="182" y="193"/>
                    <a:pt x="110" y="348"/>
                  </a:cubicBezTo>
                  <a:cubicBezTo>
                    <a:pt x="26" y="521"/>
                    <a:pt x="0" y="720"/>
                    <a:pt x="15" y="908"/>
                  </a:cubicBezTo>
                  <a:cubicBezTo>
                    <a:pt x="23" y="985"/>
                    <a:pt x="69" y="1057"/>
                    <a:pt x="156" y="1063"/>
                  </a:cubicBezTo>
                  <a:cubicBezTo>
                    <a:pt x="157" y="1063"/>
                    <a:pt x="159" y="1063"/>
                    <a:pt x="161" y="1063"/>
                  </a:cubicBezTo>
                  <a:cubicBezTo>
                    <a:pt x="232" y="1063"/>
                    <a:pt x="317" y="1001"/>
                    <a:pt x="311" y="922"/>
                  </a:cubicBezTo>
                  <a:cubicBezTo>
                    <a:pt x="306" y="853"/>
                    <a:pt x="303" y="784"/>
                    <a:pt x="311" y="717"/>
                  </a:cubicBezTo>
                  <a:cubicBezTo>
                    <a:pt x="311" y="703"/>
                    <a:pt x="314" y="683"/>
                    <a:pt x="314" y="668"/>
                  </a:cubicBezTo>
                  <a:cubicBezTo>
                    <a:pt x="314" y="666"/>
                    <a:pt x="317" y="648"/>
                    <a:pt x="317" y="640"/>
                  </a:cubicBezTo>
                  <a:cubicBezTo>
                    <a:pt x="326" y="611"/>
                    <a:pt x="332" y="579"/>
                    <a:pt x="340" y="550"/>
                  </a:cubicBezTo>
                  <a:cubicBezTo>
                    <a:pt x="343" y="536"/>
                    <a:pt x="349" y="521"/>
                    <a:pt x="355" y="507"/>
                  </a:cubicBezTo>
                  <a:cubicBezTo>
                    <a:pt x="358" y="501"/>
                    <a:pt x="358" y="495"/>
                    <a:pt x="360" y="493"/>
                  </a:cubicBezTo>
                  <a:lnTo>
                    <a:pt x="366" y="490"/>
                  </a:lnTo>
                  <a:lnTo>
                    <a:pt x="366" y="487"/>
                  </a:lnTo>
                  <a:cubicBezTo>
                    <a:pt x="381" y="461"/>
                    <a:pt x="395" y="432"/>
                    <a:pt x="415" y="406"/>
                  </a:cubicBezTo>
                  <a:lnTo>
                    <a:pt x="418" y="403"/>
                  </a:lnTo>
                  <a:cubicBezTo>
                    <a:pt x="424" y="397"/>
                    <a:pt x="427" y="397"/>
                    <a:pt x="427" y="395"/>
                  </a:cubicBezTo>
                  <a:lnTo>
                    <a:pt x="456" y="366"/>
                  </a:lnTo>
                  <a:cubicBezTo>
                    <a:pt x="461" y="363"/>
                    <a:pt x="473" y="351"/>
                    <a:pt x="476" y="348"/>
                  </a:cubicBezTo>
                  <a:cubicBezTo>
                    <a:pt x="487" y="343"/>
                    <a:pt x="499" y="334"/>
                    <a:pt x="510" y="331"/>
                  </a:cubicBezTo>
                  <a:cubicBezTo>
                    <a:pt x="516" y="325"/>
                    <a:pt x="542" y="317"/>
                    <a:pt x="542" y="317"/>
                  </a:cubicBezTo>
                  <a:cubicBezTo>
                    <a:pt x="554" y="311"/>
                    <a:pt x="568" y="308"/>
                    <a:pt x="577" y="308"/>
                  </a:cubicBezTo>
                  <a:cubicBezTo>
                    <a:pt x="591" y="305"/>
                    <a:pt x="605" y="305"/>
                    <a:pt x="620" y="302"/>
                  </a:cubicBezTo>
                  <a:cubicBezTo>
                    <a:pt x="620" y="302"/>
                    <a:pt x="635" y="301"/>
                    <a:pt x="648" y="301"/>
                  </a:cubicBezTo>
                  <a:cubicBezTo>
                    <a:pt x="654" y="301"/>
                    <a:pt x="660" y="301"/>
                    <a:pt x="663" y="302"/>
                  </a:cubicBezTo>
                  <a:cubicBezTo>
                    <a:pt x="683" y="302"/>
                    <a:pt x="701" y="302"/>
                    <a:pt x="715" y="305"/>
                  </a:cubicBezTo>
                  <a:cubicBezTo>
                    <a:pt x="718" y="305"/>
                    <a:pt x="726" y="305"/>
                    <a:pt x="732" y="308"/>
                  </a:cubicBezTo>
                  <a:lnTo>
                    <a:pt x="741" y="308"/>
                  </a:lnTo>
                  <a:cubicBezTo>
                    <a:pt x="755" y="314"/>
                    <a:pt x="770" y="317"/>
                    <a:pt x="784" y="323"/>
                  </a:cubicBezTo>
                  <a:cubicBezTo>
                    <a:pt x="790" y="328"/>
                    <a:pt x="816" y="337"/>
                    <a:pt x="819" y="337"/>
                  </a:cubicBezTo>
                  <a:cubicBezTo>
                    <a:pt x="842" y="351"/>
                    <a:pt x="862" y="363"/>
                    <a:pt x="885" y="380"/>
                  </a:cubicBezTo>
                  <a:cubicBezTo>
                    <a:pt x="885" y="386"/>
                    <a:pt x="888" y="386"/>
                    <a:pt x="888" y="386"/>
                  </a:cubicBezTo>
                  <a:lnTo>
                    <a:pt x="894" y="392"/>
                  </a:lnTo>
                  <a:cubicBezTo>
                    <a:pt x="905" y="403"/>
                    <a:pt x="917" y="415"/>
                    <a:pt x="928" y="429"/>
                  </a:cubicBezTo>
                  <a:cubicBezTo>
                    <a:pt x="934" y="438"/>
                    <a:pt x="943" y="446"/>
                    <a:pt x="946" y="452"/>
                  </a:cubicBezTo>
                  <a:cubicBezTo>
                    <a:pt x="946" y="452"/>
                    <a:pt x="960" y="472"/>
                    <a:pt x="963" y="478"/>
                  </a:cubicBezTo>
                  <a:cubicBezTo>
                    <a:pt x="980" y="507"/>
                    <a:pt x="995" y="536"/>
                    <a:pt x="1009" y="568"/>
                  </a:cubicBezTo>
                  <a:lnTo>
                    <a:pt x="1018" y="588"/>
                  </a:lnTo>
                  <a:cubicBezTo>
                    <a:pt x="1018" y="588"/>
                    <a:pt x="1023" y="605"/>
                    <a:pt x="1023" y="608"/>
                  </a:cubicBezTo>
                  <a:cubicBezTo>
                    <a:pt x="1029" y="619"/>
                    <a:pt x="1032" y="625"/>
                    <a:pt x="1035" y="637"/>
                  </a:cubicBezTo>
                  <a:cubicBezTo>
                    <a:pt x="1046" y="674"/>
                    <a:pt x="1052" y="709"/>
                    <a:pt x="1061" y="746"/>
                  </a:cubicBezTo>
                  <a:cubicBezTo>
                    <a:pt x="1067" y="778"/>
                    <a:pt x="1072" y="813"/>
                    <a:pt x="1075" y="847"/>
                  </a:cubicBezTo>
                  <a:cubicBezTo>
                    <a:pt x="1075" y="850"/>
                    <a:pt x="1078" y="856"/>
                    <a:pt x="1078" y="861"/>
                  </a:cubicBezTo>
                  <a:lnTo>
                    <a:pt x="1078" y="867"/>
                  </a:lnTo>
                  <a:lnTo>
                    <a:pt x="1078" y="876"/>
                  </a:lnTo>
                  <a:cubicBezTo>
                    <a:pt x="1078" y="893"/>
                    <a:pt x="1078" y="910"/>
                    <a:pt x="1081" y="928"/>
                  </a:cubicBezTo>
                  <a:cubicBezTo>
                    <a:pt x="1087" y="1008"/>
                    <a:pt x="1139" y="1081"/>
                    <a:pt x="1222" y="1086"/>
                  </a:cubicBezTo>
                  <a:cubicBezTo>
                    <a:pt x="1225" y="1087"/>
                    <a:pt x="1228" y="1087"/>
                    <a:pt x="1231" y="1087"/>
                  </a:cubicBezTo>
                  <a:cubicBezTo>
                    <a:pt x="1304" y="1087"/>
                    <a:pt x="1381" y="1023"/>
                    <a:pt x="1378" y="948"/>
                  </a:cubicBezTo>
                  <a:cubicBezTo>
                    <a:pt x="1381" y="631"/>
                    <a:pt x="1286" y="259"/>
                    <a:pt x="995" y="92"/>
                  </a:cubicBezTo>
                  <a:cubicBezTo>
                    <a:pt x="894" y="33"/>
                    <a:pt x="774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2"/>
            <p:cNvSpPr/>
            <p:nvPr/>
          </p:nvSpPr>
          <p:spPr>
            <a:xfrm rot="-978599">
              <a:off x="3121209" y="3439925"/>
              <a:ext cx="163629" cy="146827"/>
            </a:xfrm>
            <a:custGeom>
              <a:avLst/>
              <a:gdLst/>
              <a:ahLst/>
              <a:cxnLst/>
              <a:rect l="l" t="t" r="r" b="b"/>
              <a:pathLst>
                <a:path w="1266" h="1136" extrusionOk="0">
                  <a:moveTo>
                    <a:pt x="657" y="0"/>
                  </a:moveTo>
                  <a:cubicBezTo>
                    <a:pt x="603" y="0"/>
                    <a:pt x="548" y="9"/>
                    <a:pt x="496" y="26"/>
                  </a:cubicBezTo>
                  <a:cubicBezTo>
                    <a:pt x="335" y="75"/>
                    <a:pt x="205" y="193"/>
                    <a:pt x="128" y="346"/>
                  </a:cubicBezTo>
                  <a:cubicBezTo>
                    <a:pt x="32" y="519"/>
                    <a:pt x="1" y="718"/>
                    <a:pt x="32" y="911"/>
                  </a:cubicBezTo>
                  <a:cubicBezTo>
                    <a:pt x="45" y="975"/>
                    <a:pt x="111" y="1027"/>
                    <a:pt x="177" y="1027"/>
                  </a:cubicBezTo>
                  <a:cubicBezTo>
                    <a:pt x="187" y="1027"/>
                    <a:pt x="198" y="1026"/>
                    <a:pt x="208" y="1023"/>
                  </a:cubicBezTo>
                  <a:cubicBezTo>
                    <a:pt x="289" y="1000"/>
                    <a:pt x="335" y="928"/>
                    <a:pt x="321" y="847"/>
                  </a:cubicBezTo>
                  <a:cubicBezTo>
                    <a:pt x="321" y="836"/>
                    <a:pt x="318" y="824"/>
                    <a:pt x="318" y="813"/>
                  </a:cubicBezTo>
                  <a:cubicBezTo>
                    <a:pt x="321" y="807"/>
                    <a:pt x="318" y="790"/>
                    <a:pt x="318" y="781"/>
                  </a:cubicBezTo>
                  <a:cubicBezTo>
                    <a:pt x="315" y="752"/>
                    <a:pt x="318" y="721"/>
                    <a:pt x="321" y="689"/>
                  </a:cubicBezTo>
                  <a:cubicBezTo>
                    <a:pt x="324" y="683"/>
                    <a:pt x="324" y="666"/>
                    <a:pt x="329" y="660"/>
                  </a:cubicBezTo>
                  <a:lnTo>
                    <a:pt x="329" y="654"/>
                  </a:lnTo>
                  <a:cubicBezTo>
                    <a:pt x="329" y="646"/>
                    <a:pt x="332" y="631"/>
                    <a:pt x="335" y="620"/>
                  </a:cubicBezTo>
                  <a:cubicBezTo>
                    <a:pt x="347" y="591"/>
                    <a:pt x="358" y="559"/>
                    <a:pt x="367" y="530"/>
                  </a:cubicBezTo>
                  <a:lnTo>
                    <a:pt x="367" y="522"/>
                  </a:lnTo>
                  <a:cubicBezTo>
                    <a:pt x="373" y="519"/>
                    <a:pt x="375" y="516"/>
                    <a:pt x="375" y="507"/>
                  </a:cubicBezTo>
                  <a:cubicBezTo>
                    <a:pt x="381" y="496"/>
                    <a:pt x="393" y="481"/>
                    <a:pt x="401" y="467"/>
                  </a:cubicBezTo>
                  <a:lnTo>
                    <a:pt x="422" y="435"/>
                  </a:lnTo>
                  <a:cubicBezTo>
                    <a:pt x="424" y="429"/>
                    <a:pt x="433" y="424"/>
                    <a:pt x="436" y="418"/>
                  </a:cubicBezTo>
                  <a:cubicBezTo>
                    <a:pt x="459" y="401"/>
                    <a:pt x="476" y="378"/>
                    <a:pt x="496" y="360"/>
                  </a:cubicBezTo>
                  <a:cubicBezTo>
                    <a:pt x="502" y="360"/>
                    <a:pt x="505" y="357"/>
                    <a:pt x="505" y="357"/>
                  </a:cubicBezTo>
                  <a:cubicBezTo>
                    <a:pt x="508" y="357"/>
                    <a:pt x="508" y="357"/>
                    <a:pt x="511" y="352"/>
                  </a:cubicBezTo>
                  <a:cubicBezTo>
                    <a:pt x="525" y="343"/>
                    <a:pt x="540" y="334"/>
                    <a:pt x="554" y="329"/>
                  </a:cubicBezTo>
                  <a:cubicBezTo>
                    <a:pt x="560" y="329"/>
                    <a:pt x="563" y="329"/>
                    <a:pt x="566" y="323"/>
                  </a:cubicBezTo>
                  <a:lnTo>
                    <a:pt x="568" y="323"/>
                  </a:lnTo>
                  <a:cubicBezTo>
                    <a:pt x="580" y="320"/>
                    <a:pt x="594" y="317"/>
                    <a:pt x="606" y="314"/>
                  </a:cubicBezTo>
                  <a:cubicBezTo>
                    <a:pt x="612" y="314"/>
                    <a:pt x="620" y="308"/>
                    <a:pt x="626" y="308"/>
                  </a:cubicBezTo>
                  <a:lnTo>
                    <a:pt x="675" y="308"/>
                  </a:lnTo>
                  <a:cubicBezTo>
                    <a:pt x="679" y="308"/>
                    <a:pt x="689" y="308"/>
                    <a:pt x="697" y="311"/>
                  </a:cubicBezTo>
                  <a:lnTo>
                    <a:pt x="697" y="311"/>
                  </a:lnTo>
                  <a:cubicBezTo>
                    <a:pt x="698" y="314"/>
                    <a:pt x="699" y="314"/>
                    <a:pt x="704" y="314"/>
                  </a:cubicBezTo>
                  <a:cubicBezTo>
                    <a:pt x="713" y="317"/>
                    <a:pt x="727" y="323"/>
                    <a:pt x="739" y="323"/>
                  </a:cubicBezTo>
                  <a:lnTo>
                    <a:pt x="741" y="323"/>
                  </a:lnTo>
                  <a:cubicBezTo>
                    <a:pt x="750" y="329"/>
                    <a:pt x="753" y="331"/>
                    <a:pt x="762" y="334"/>
                  </a:cubicBezTo>
                  <a:cubicBezTo>
                    <a:pt x="776" y="343"/>
                    <a:pt x="785" y="352"/>
                    <a:pt x="799" y="360"/>
                  </a:cubicBezTo>
                  <a:cubicBezTo>
                    <a:pt x="805" y="360"/>
                    <a:pt x="805" y="363"/>
                    <a:pt x="805" y="363"/>
                  </a:cubicBezTo>
                  <a:cubicBezTo>
                    <a:pt x="808" y="363"/>
                    <a:pt x="811" y="366"/>
                    <a:pt x="811" y="366"/>
                  </a:cubicBezTo>
                  <a:lnTo>
                    <a:pt x="813" y="372"/>
                  </a:lnTo>
                  <a:lnTo>
                    <a:pt x="819" y="375"/>
                  </a:lnTo>
                  <a:cubicBezTo>
                    <a:pt x="825" y="386"/>
                    <a:pt x="837" y="392"/>
                    <a:pt x="842" y="404"/>
                  </a:cubicBezTo>
                  <a:cubicBezTo>
                    <a:pt x="848" y="406"/>
                    <a:pt x="851" y="409"/>
                    <a:pt x="854" y="418"/>
                  </a:cubicBezTo>
                  <a:cubicBezTo>
                    <a:pt x="862" y="432"/>
                    <a:pt x="871" y="444"/>
                    <a:pt x="880" y="458"/>
                  </a:cubicBezTo>
                  <a:cubicBezTo>
                    <a:pt x="883" y="470"/>
                    <a:pt x="891" y="481"/>
                    <a:pt x="894" y="493"/>
                  </a:cubicBezTo>
                  <a:cubicBezTo>
                    <a:pt x="897" y="496"/>
                    <a:pt x="897" y="504"/>
                    <a:pt x="900" y="507"/>
                  </a:cubicBezTo>
                  <a:cubicBezTo>
                    <a:pt x="911" y="536"/>
                    <a:pt x="920" y="565"/>
                    <a:pt x="926" y="597"/>
                  </a:cubicBezTo>
                  <a:cubicBezTo>
                    <a:pt x="935" y="631"/>
                    <a:pt x="937" y="660"/>
                    <a:pt x="940" y="692"/>
                  </a:cubicBezTo>
                  <a:cubicBezTo>
                    <a:pt x="946" y="698"/>
                    <a:pt x="946" y="715"/>
                    <a:pt x="946" y="721"/>
                  </a:cubicBezTo>
                  <a:lnTo>
                    <a:pt x="946" y="770"/>
                  </a:lnTo>
                  <a:cubicBezTo>
                    <a:pt x="946" y="842"/>
                    <a:pt x="940" y="911"/>
                    <a:pt x="935" y="980"/>
                  </a:cubicBezTo>
                  <a:cubicBezTo>
                    <a:pt x="926" y="1055"/>
                    <a:pt x="998" y="1136"/>
                    <a:pt x="1076" y="1136"/>
                  </a:cubicBezTo>
                  <a:cubicBezTo>
                    <a:pt x="1162" y="1136"/>
                    <a:pt x="1223" y="1078"/>
                    <a:pt x="1234" y="994"/>
                  </a:cubicBezTo>
                  <a:cubicBezTo>
                    <a:pt x="1266" y="689"/>
                    <a:pt x="1243" y="334"/>
                    <a:pt x="986" y="115"/>
                  </a:cubicBezTo>
                  <a:cubicBezTo>
                    <a:pt x="896" y="40"/>
                    <a:pt x="776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2"/>
            <p:cNvSpPr/>
            <p:nvPr/>
          </p:nvSpPr>
          <p:spPr>
            <a:xfrm rot="-978599">
              <a:off x="2940860" y="3600407"/>
              <a:ext cx="132739" cy="135711"/>
            </a:xfrm>
            <a:custGeom>
              <a:avLst/>
              <a:gdLst/>
              <a:ahLst/>
              <a:cxnLst/>
              <a:rect l="l" t="t" r="r" b="b"/>
              <a:pathLst>
                <a:path w="1027" h="1050" extrusionOk="0">
                  <a:moveTo>
                    <a:pt x="214" y="1"/>
                  </a:moveTo>
                  <a:cubicBezTo>
                    <a:pt x="151" y="1"/>
                    <a:pt x="88" y="37"/>
                    <a:pt x="72" y="100"/>
                  </a:cubicBezTo>
                  <a:cubicBezTo>
                    <a:pt x="26" y="272"/>
                    <a:pt x="0" y="463"/>
                    <a:pt x="46" y="641"/>
                  </a:cubicBezTo>
                  <a:cubicBezTo>
                    <a:pt x="84" y="777"/>
                    <a:pt x="159" y="904"/>
                    <a:pt x="280" y="981"/>
                  </a:cubicBezTo>
                  <a:cubicBezTo>
                    <a:pt x="350" y="1025"/>
                    <a:pt x="433" y="1049"/>
                    <a:pt x="514" y="1049"/>
                  </a:cubicBezTo>
                  <a:cubicBezTo>
                    <a:pt x="555" y="1049"/>
                    <a:pt x="595" y="1043"/>
                    <a:pt x="634" y="1030"/>
                  </a:cubicBezTo>
                  <a:cubicBezTo>
                    <a:pt x="764" y="987"/>
                    <a:pt x="870" y="895"/>
                    <a:pt x="928" y="771"/>
                  </a:cubicBezTo>
                  <a:cubicBezTo>
                    <a:pt x="1023" y="578"/>
                    <a:pt x="1026" y="362"/>
                    <a:pt x="994" y="154"/>
                  </a:cubicBezTo>
                  <a:cubicBezTo>
                    <a:pt x="997" y="100"/>
                    <a:pt x="932" y="48"/>
                    <a:pt x="867" y="48"/>
                  </a:cubicBezTo>
                  <a:cubicBezTo>
                    <a:pt x="856" y="48"/>
                    <a:pt x="844" y="50"/>
                    <a:pt x="833" y="53"/>
                  </a:cubicBezTo>
                  <a:cubicBezTo>
                    <a:pt x="749" y="76"/>
                    <a:pt x="706" y="149"/>
                    <a:pt x="718" y="229"/>
                  </a:cubicBezTo>
                  <a:lnTo>
                    <a:pt x="726" y="296"/>
                  </a:lnTo>
                  <a:lnTo>
                    <a:pt x="726" y="313"/>
                  </a:lnTo>
                  <a:lnTo>
                    <a:pt x="726" y="330"/>
                  </a:lnTo>
                  <a:cubicBezTo>
                    <a:pt x="732" y="370"/>
                    <a:pt x="726" y="411"/>
                    <a:pt x="726" y="451"/>
                  </a:cubicBezTo>
                  <a:cubicBezTo>
                    <a:pt x="726" y="468"/>
                    <a:pt x="724" y="486"/>
                    <a:pt x="721" y="500"/>
                  </a:cubicBezTo>
                  <a:cubicBezTo>
                    <a:pt x="721" y="506"/>
                    <a:pt x="718" y="512"/>
                    <a:pt x="718" y="517"/>
                  </a:cubicBezTo>
                  <a:cubicBezTo>
                    <a:pt x="709" y="546"/>
                    <a:pt x="703" y="575"/>
                    <a:pt x="692" y="604"/>
                  </a:cubicBezTo>
                  <a:cubicBezTo>
                    <a:pt x="689" y="613"/>
                    <a:pt x="689" y="618"/>
                    <a:pt x="683" y="627"/>
                  </a:cubicBezTo>
                  <a:cubicBezTo>
                    <a:pt x="683" y="627"/>
                    <a:pt x="683" y="630"/>
                    <a:pt x="680" y="633"/>
                  </a:cubicBezTo>
                  <a:cubicBezTo>
                    <a:pt x="677" y="641"/>
                    <a:pt x="675" y="644"/>
                    <a:pt x="669" y="650"/>
                  </a:cubicBezTo>
                  <a:lnTo>
                    <a:pt x="649" y="685"/>
                  </a:lnTo>
                  <a:cubicBezTo>
                    <a:pt x="646" y="688"/>
                    <a:pt x="646" y="690"/>
                    <a:pt x="640" y="690"/>
                  </a:cubicBezTo>
                  <a:cubicBezTo>
                    <a:pt x="626" y="705"/>
                    <a:pt x="611" y="719"/>
                    <a:pt x="597" y="731"/>
                  </a:cubicBezTo>
                  <a:cubicBezTo>
                    <a:pt x="588" y="737"/>
                    <a:pt x="577" y="742"/>
                    <a:pt x="568" y="745"/>
                  </a:cubicBezTo>
                  <a:cubicBezTo>
                    <a:pt x="568" y="745"/>
                    <a:pt x="565" y="745"/>
                    <a:pt x="565" y="748"/>
                  </a:cubicBezTo>
                  <a:cubicBezTo>
                    <a:pt x="559" y="748"/>
                    <a:pt x="551" y="751"/>
                    <a:pt x="545" y="757"/>
                  </a:cubicBezTo>
                  <a:lnTo>
                    <a:pt x="519" y="757"/>
                  </a:lnTo>
                  <a:cubicBezTo>
                    <a:pt x="507" y="757"/>
                    <a:pt x="502" y="757"/>
                    <a:pt x="493" y="751"/>
                  </a:cubicBezTo>
                  <a:lnTo>
                    <a:pt x="490" y="751"/>
                  </a:lnTo>
                  <a:cubicBezTo>
                    <a:pt x="481" y="748"/>
                    <a:pt x="476" y="748"/>
                    <a:pt x="467" y="745"/>
                  </a:cubicBezTo>
                  <a:lnTo>
                    <a:pt x="461" y="745"/>
                  </a:lnTo>
                  <a:cubicBezTo>
                    <a:pt x="447" y="734"/>
                    <a:pt x="432" y="728"/>
                    <a:pt x="418" y="716"/>
                  </a:cubicBezTo>
                  <a:lnTo>
                    <a:pt x="415" y="713"/>
                  </a:lnTo>
                  <a:lnTo>
                    <a:pt x="389" y="688"/>
                  </a:lnTo>
                  <a:lnTo>
                    <a:pt x="386" y="685"/>
                  </a:lnTo>
                  <a:cubicBezTo>
                    <a:pt x="381" y="673"/>
                    <a:pt x="372" y="662"/>
                    <a:pt x="366" y="656"/>
                  </a:cubicBezTo>
                  <a:cubicBezTo>
                    <a:pt x="360" y="644"/>
                    <a:pt x="357" y="633"/>
                    <a:pt x="352" y="621"/>
                  </a:cubicBezTo>
                  <a:cubicBezTo>
                    <a:pt x="352" y="618"/>
                    <a:pt x="349" y="615"/>
                    <a:pt x="349" y="613"/>
                  </a:cubicBezTo>
                  <a:cubicBezTo>
                    <a:pt x="343" y="578"/>
                    <a:pt x="332" y="549"/>
                    <a:pt x="329" y="517"/>
                  </a:cubicBezTo>
                  <a:cubicBezTo>
                    <a:pt x="323" y="512"/>
                    <a:pt x="323" y="500"/>
                    <a:pt x="323" y="492"/>
                  </a:cubicBezTo>
                  <a:cubicBezTo>
                    <a:pt x="323" y="474"/>
                    <a:pt x="320" y="457"/>
                    <a:pt x="320" y="440"/>
                  </a:cubicBezTo>
                  <a:cubicBezTo>
                    <a:pt x="320" y="396"/>
                    <a:pt x="323" y="356"/>
                    <a:pt x="332" y="313"/>
                  </a:cubicBezTo>
                  <a:cubicBezTo>
                    <a:pt x="332" y="301"/>
                    <a:pt x="334" y="290"/>
                    <a:pt x="334" y="281"/>
                  </a:cubicBezTo>
                  <a:lnTo>
                    <a:pt x="334" y="270"/>
                  </a:lnTo>
                  <a:cubicBezTo>
                    <a:pt x="343" y="244"/>
                    <a:pt x="346" y="218"/>
                    <a:pt x="352" y="195"/>
                  </a:cubicBezTo>
                  <a:cubicBezTo>
                    <a:pt x="375" y="117"/>
                    <a:pt x="337" y="28"/>
                    <a:pt x="259" y="7"/>
                  </a:cubicBezTo>
                  <a:cubicBezTo>
                    <a:pt x="245" y="3"/>
                    <a:pt x="22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2"/>
            <p:cNvSpPr/>
            <p:nvPr/>
          </p:nvSpPr>
          <p:spPr>
            <a:xfrm rot="-978599">
              <a:off x="2682853" y="3833483"/>
              <a:ext cx="67985" cy="70182"/>
            </a:xfrm>
            <a:custGeom>
              <a:avLst/>
              <a:gdLst/>
              <a:ahLst/>
              <a:cxnLst/>
              <a:rect l="l" t="t" r="r" b="b"/>
              <a:pathLst>
                <a:path w="526" h="543" extrusionOk="0">
                  <a:moveTo>
                    <a:pt x="259" y="0"/>
                  </a:moveTo>
                  <a:cubicBezTo>
                    <a:pt x="243" y="0"/>
                    <a:pt x="230" y="4"/>
                    <a:pt x="217" y="13"/>
                  </a:cubicBezTo>
                  <a:cubicBezTo>
                    <a:pt x="208" y="13"/>
                    <a:pt x="205" y="16"/>
                    <a:pt x="197" y="21"/>
                  </a:cubicBezTo>
                  <a:lnTo>
                    <a:pt x="194" y="21"/>
                  </a:lnTo>
                  <a:cubicBezTo>
                    <a:pt x="177" y="27"/>
                    <a:pt x="154" y="30"/>
                    <a:pt x="139" y="42"/>
                  </a:cubicBezTo>
                  <a:cubicBezTo>
                    <a:pt x="125" y="50"/>
                    <a:pt x="107" y="65"/>
                    <a:pt x="96" y="73"/>
                  </a:cubicBezTo>
                  <a:cubicBezTo>
                    <a:pt x="90" y="79"/>
                    <a:pt x="87" y="82"/>
                    <a:pt x="82" y="85"/>
                  </a:cubicBezTo>
                  <a:cubicBezTo>
                    <a:pt x="64" y="102"/>
                    <a:pt x="50" y="122"/>
                    <a:pt x="35" y="145"/>
                  </a:cubicBezTo>
                  <a:cubicBezTo>
                    <a:pt x="24" y="168"/>
                    <a:pt x="15" y="194"/>
                    <a:pt x="7" y="217"/>
                  </a:cubicBezTo>
                  <a:cubicBezTo>
                    <a:pt x="4" y="238"/>
                    <a:pt x="1" y="255"/>
                    <a:pt x="1" y="272"/>
                  </a:cubicBezTo>
                  <a:cubicBezTo>
                    <a:pt x="1" y="289"/>
                    <a:pt x="1" y="310"/>
                    <a:pt x="4" y="330"/>
                  </a:cubicBezTo>
                  <a:cubicBezTo>
                    <a:pt x="4" y="356"/>
                    <a:pt x="15" y="382"/>
                    <a:pt x="24" y="402"/>
                  </a:cubicBezTo>
                  <a:cubicBezTo>
                    <a:pt x="35" y="425"/>
                    <a:pt x="50" y="445"/>
                    <a:pt x="67" y="462"/>
                  </a:cubicBezTo>
                  <a:cubicBezTo>
                    <a:pt x="87" y="477"/>
                    <a:pt x="105" y="497"/>
                    <a:pt x="125" y="506"/>
                  </a:cubicBezTo>
                  <a:cubicBezTo>
                    <a:pt x="139" y="514"/>
                    <a:pt x="159" y="520"/>
                    <a:pt x="174" y="529"/>
                  </a:cubicBezTo>
                  <a:cubicBezTo>
                    <a:pt x="191" y="534"/>
                    <a:pt x="208" y="534"/>
                    <a:pt x="226" y="540"/>
                  </a:cubicBezTo>
                  <a:cubicBezTo>
                    <a:pt x="231" y="542"/>
                    <a:pt x="238" y="542"/>
                    <a:pt x="244" y="542"/>
                  </a:cubicBezTo>
                  <a:cubicBezTo>
                    <a:pt x="251" y="542"/>
                    <a:pt x="257" y="542"/>
                    <a:pt x="263" y="540"/>
                  </a:cubicBezTo>
                  <a:cubicBezTo>
                    <a:pt x="289" y="540"/>
                    <a:pt x="312" y="534"/>
                    <a:pt x="335" y="529"/>
                  </a:cubicBezTo>
                  <a:cubicBezTo>
                    <a:pt x="355" y="520"/>
                    <a:pt x="381" y="514"/>
                    <a:pt x="404" y="500"/>
                  </a:cubicBezTo>
                  <a:cubicBezTo>
                    <a:pt x="419" y="491"/>
                    <a:pt x="436" y="477"/>
                    <a:pt x="448" y="468"/>
                  </a:cubicBezTo>
                  <a:cubicBezTo>
                    <a:pt x="462" y="457"/>
                    <a:pt x="471" y="439"/>
                    <a:pt x="482" y="428"/>
                  </a:cubicBezTo>
                  <a:cubicBezTo>
                    <a:pt x="485" y="425"/>
                    <a:pt x="491" y="416"/>
                    <a:pt x="494" y="413"/>
                  </a:cubicBezTo>
                  <a:cubicBezTo>
                    <a:pt x="499" y="399"/>
                    <a:pt x="511" y="382"/>
                    <a:pt x="514" y="361"/>
                  </a:cubicBezTo>
                  <a:cubicBezTo>
                    <a:pt x="520" y="353"/>
                    <a:pt x="520" y="341"/>
                    <a:pt x="522" y="327"/>
                  </a:cubicBezTo>
                  <a:cubicBezTo>
                    <a:pt x="525" y="315"/>
                    <a:pt x="525" y="304"/>
                    <a:pt x="525" y="289"/>
                  </a:cubicBezTo>
                  <a:cubicBezTo>
                    <a:pt x="525" y="266"/>
                    <a:pt x="525" y="240"/>
                    <a:pt x="520" y="217"/>
                  </a:cubicBezTo>
                  <a:cubicBezTo>
                    <a:pt x="511" y="200"/>
                    <a:pt x="505" y="186"/>
                    <a:pt x="497" y="165"/>
                  </a:cubicBezTo>
                  <a:cubicBezTo>
                    <a:pt x="494" y="157"/>
                    <a:pt x="491" y="151"/>
                    <a:pt x="485" y="145"/>
                  </a:cubicBezTo>
                  <a:cubicBezTo>
                    <a:pt x="476" y="134"/>
                    <a:pt x="465" y="114"/>
                    <a:pt x="453" y="99"/>
                  </a:cubicBezTo>
                  <a:cubicBezTo>
                    <a:pt x="450" y="93"/>
                    <a:pt x="442" y="88"/>
                    <a:pt x="439" y="82"/>
                  </a:cubicBezTo>
                  <a:cubicBezTo>
                    <a:pt x="422" y="65"/>
                    <a:pt x="404" y="44"/>
                    <a:pt x="378" y="36"/>
                  </a:cubicBezTo>
                  <a:cubicBezTo>
                    <a:pt x="364" y="27"/>
                    <a:pt x="347" y="16"/>
                    <a:pt x="327" y="13"/>
                  </a:cubicBezTo>
                  <a:lnTo>
                    <a:pt x="275" y="1"/>
                  </a:lnTo>
                  <a:cubicBezTo>
                    <a:pt x="269" y="0"/>
                    <a:pt x="264" y="0"/>
                    <a:pt x="2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2"/>
            <p:cNvSpPr/>
            <p:nvPr/>
          </p:nvSpPr>
          <p:spPr>
            <a:xfrm rot="-978599">
              <a:off x="3328406" y="3634492"/>
              <a:ext cx="62039" cy="60876"/>
            </a:xfrm>
            <a:custGeom>
              <a:avLst/>
              <a:gdLst/>
              <a:ahLst/>
              <a:cxnLst/>
              <a:rect l="l" t="t" r="r" b="b"/>
              <a:pathLst>
                <a:path w="480" h="471" extrusionOk="0">
                  <a:moveTo>
                    <a:pt x="228" y="291"/>
                  </a:moveTo>
                  <a:cubicBezTo>
                    <a:pt x="228" y="291"/>
                    <a:pt x="229" y="291"/>
                    <a:pt x="230" y="292"/>
                  </a:cubicBezTo>
                  <a:lnTo>
                    <a:pt x="230" y="292"/>
                  </a:lnTo>
                  <a:cubicBezTo>
                    <a:pt x="229" y="292"/>
                    <a:pt x="229" y="292"/>
                    <a:pt x="228" y="292"/>
                  </a:cubicBezTo>
                  <a:cubicBezTo>
                    <a:pt x="228" y="291"/>
                    <a:pt x="228" y="291"/>
                    <a:pt x="228" y="291"/>
                  </a:cubicBezTo>
                  <a:close/>
                  <a:moveTo>
                    <a:pt x="257" y="0"/>
                  </a:moveTo>
                  <a:cubicBezTo>
                    <a:pt x="240" y="0"/>
                    <a:pt x="220" y="3"/>
                    <a:pt x="202" y="3"/>
                  </a:cubicBezTo>
                  <a:lnTo>
                    <a:pt x="191" y="6"/>
                  </a:lnTo>
                  <a:cubicBezTo>
                    <a:pt x="174" y="12"/>
                    <a:pt x="159" y="18"/>
                    <a:pt x="142" y="26"/>
                  </a:cubicBezTo>
                  <a:cubicBezTo>
                    <a:pt x="139" y="29"/>
                    <a:pt x="133" y="29"/>
                    <a:pt x="127" y="32"/>
                  </a:cubicBezTo>
                  <a:cubicBezTo>
                    <a:pt x="113" y="41"/>
                    <a:pt x="99" y="49"/>
                    <a:pt x="84" y="61"/>
                  </a:cubicBezTo>
                  <a:cubicBezTo>
                    <a:pt x="67" y="75"/>
                    <a:pt x="52" y="93"/>
                    <a:pt x="41" y="107"/>
                  </a:cubicBezTo>
                  <a:lnTo>
                    <a:pt x="32" y="119"/>
                  </a:lnTo>
                  <a:cubicBezTo>
                    <a:pt x="27" y="133"/>
                    <a:pt x="18" y="147"/>
                    <a:pt x="12" y="165"/>
                  </a:cubicBezTo>
                  <a:cubicBezTo>
                    <a:pt x="9" y="176"/>
                    <a:pt x="9" y="188"/>
                    <a:pt x="3" y="199"/>
                  </a:cubicBezTo>
                  <a:cubicBezTo>
                    <a:pt x="1" y="208"/>
                    <a:pt x="1" y="220"/>
                    <a:pt x="1" y="231"/>
                  </a:cubicBezTo>
                  <a:cubicBezTo>
                    <a:pt x="1" y="243"/>
                    <a:pt x="1" y="248"/>
                    <a:pt x="3" y="257"/>
                  </a:cubicBezTo>
                  <a:lnTo>
                    <a:pt x="3" y="280"/>
                  </a:lnTo>
                  <a:cubicBezTo>
                    <a:pt x="9" y="297"/>
                    <a:pt x="15" y="312"/>
                    <a:pt x="24" y="332"/>
                  </a:cubicBezTo>
                  <a:cubicBezTo>
                    <a:pt x="24" y="335"/>
                    <a:pt x="27" y="341"/>
                    <a:pt x="29" y="346"/>
                  </a:cubicBezTo>
                  <a:cubicBezTo>
                    <a:pt x="38" y="361"/>
                    <a:pt x="47" y="375"/>
                    <a:pt x="61" y="390"/>
                  </a:cubicBezTo>
                  <a:lnTo>
                    <a:pt x="73" y="398"/>
                  </a:lnTo>
                  <a:cubicBezTo>
                    <a:pt x="87" y="410"/>
                    <a:pt x="101" y="421"/>
                    <a:pt x="113" y="433"/>
                  </a:cubicBezTo>
                  <a:cubicBezTo>
                    <a:pt x="127" y="441"/>
                    <a:pt x="145" y="447"/>
                    <a:pt x="159" y="453"/>
                  </a:cubicBezTo>
                  <a:cubicBezTo>
                    <a:pt x="162" y="456"/>
                    <a:pt x="171" y="462"/>
                    <a:pt x="174" y="462"/>
                  </a:cubicBezTo>
                  <a:lnTo>
                    <a:pt x="228" y="470"/>
                  </a:lnTo>
                  <a:lnTo>
                    <a:pt x="243" y="470"/>
                  </a:lnTo>
                  <a:cubicBezTo>
                    <a:pt x="260" y="470"/>
                    <a:pt x="277" y="470"/>
                    <a:pt x="295" y="467"/>
                  </a:cubicBezTo>
                  <a:cubicBezTo>
                    <a:pt x="315" y="464"/>
                    <a:pt x="335" y="456"/>
                    <a:pt x="346" y="450"/>
                  </a:cubicBezTo>
                  <a:cubicBezTo>
                    <a:pt x="349" y="447"/>
                    <a:pt x="358" y="447"/>
                    <a:pt x="361" y="441"/>
                  </a:cubicBezTo>
                  <a:cubicBezTo>
                    <a:pt x="375" y="433"/>
                    <a:pt x="390" y="424"/>
                    <a:pt x="401" y="413"/>
                  </a:cubicBezTo>
                  <a:cubicBezTo>
                    <a:pt x="410" y="404"/>
                    <a:pt x="421" y="390"/>
                    <a:pt x="433" y="378"/>
                  </a:cubicBezTo>
                  <a:lnTo>
                    <a:pt x="444" y="367"/>
                  </a:lnTo>
                  <a:lnTo>
                    <a:pt x="465" y="323"/>
                  </a:lnTo>
                  <a:cubicBezTo>
                    <a:pt x="465" y="318"/>
                    <a:pt x="468" y="312"/>
                    <a:pt x="468" y="309"/>
                  </a:cubicBezTo>
                  <a:cubicBezTo>
                    <a:pt x="473" y="292"/>
                    <a:pt x="476" y="274"/>
                    <a:pt x="479" y="260"/>
                  </a:cubicBezTo>
                  <a:lnTo>
                    <a:pt x="479" y="240"/>
                  </a:lnTo>
                  <a:cubicBezTo>
                    <a:pt x="479" y="220"/>
                    <a:pt x="479" y="194"/>
                    <a:pt x="473" y="173"/>
                  </a:cubicBezTo>
                  <a:cubicBezTo>
                    <a:pt x="465" y="153"/>
                    <a:pt x="459" y="136"/>
                    <a:pt x="450" y="122"/>
                  </a:cubicBezTo>
                  <a:cubicBezTo>
                    <a:pt x="444" y="107"/>
                    <a:pt x="430" y="90"/>
                    <a:pt x="421" y="78"/>
                  </a:cubicBezTo>
                  <a:cubicBezTo>
                    <a:pt x="419" y="75"/>
                    <a:pt x="416" y="70"/>
                    <a:pt x="413" y="70"/>
                  </a:cubicBezTo>
                  <a:cubicBezTo>
                    <a:pt x="401" y="58"/>
                    <a:pt x="387" y="44"/>
                    <a:pt x="372" y="35"/>
                  </a:cubicBezTo>
                  <a:lnTo>
                    <a:pt x="370" y="35"/>
                  </a:lnTo>
                  <a:cubicBezTo>
                    <a:pt x="370" y="35"/>
                    <a:pt x="370" y="32"/>
                    <a:pt x="364" y="32"/>
                  </a:cubicBezTo>
                  <a:cubicBezTo>
                    <a:pt x="349" y="26"/>
                    <a:pt x="335" y="18"/>
                    <a:pt x="318" y="9"/>
                  </a:cubicBezTo>
                  <a:cubicBezTo>
                    <a:pt x="303" y="6"/>
                    <a:pt x="286" y="3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2"/>
            <p:cNvSpPr/>
            <p:nvPr/>
          </p:nvSpPr>
          <p:spPr>
            <a:xfrm rot="-978599">
              <a:off x="3355038" y="3479313"/>
              <a:ext cx="62686" cy="62556"/>
            </a:xfrm>
            <a:custGeom>
              <a:avLst/>
              <a:gdLst/>
              <a:ahLst/>
              <a:cxnLst/>
              <a:rect l="l" t="t" r="r" b="b"/>
              <a:pathLst>
                <a:path w="485" h="484" extrusionOk="0">
                  <a:moveTo>
                    <a:pt x="200" y="273"/>
                  </a:moveTo>
                  <a:lnTo>
                    <a:pt x="200" y="273"/>
                  </a:lnTo>
                  <a:cubicBezTo>
                    <a:pt x="211" y="279"/>
                    <a:pt x="220" y="287"/>
                    <a:pt x="231" y="290"/>
                  </a:cubicBezTo>
                  <a:cubicBezTo>
                    <a:pt x="226" y="290"/>
                    <a:pt x="217" y="287"/>
                    <a:pt x="211" y="285"/>
                  </a:cubicBezTo>
                  <a:lnTo>
                    <a:pt x="200" y="273"/>
                  </a:lnTo>
                  <a:close/>
                  <a:moveTo>
                    <a:pt x="222" y="0"/>
                  </a:moveTo>
                  <a:cubicBezTo>
                    <a:pt x="212" y="0"/>
                    <a:pt x="202" y="1"/>
                    <a:pt x="191" y="2"/>
                  </a:cubicBezTo>
                  <a:cubicBezTo>
                    <a:pt x="174" y="5"/>
                    <a:pt x="159" y="14"/>
                    <a:pt x="142" y="19"/>
                  </a:cubicBezTo>
                  <a:cubicBezTo>
                    <a:pt x="139" y="22"/>
                    <a:pt x="130" y="22"/>
                    <a:pt x="128" y="28"/>
                  </a:cubicBezTo>
                  <a:cubicBezTo>
                    <a:pt x="113" y="34"/>
                    <a:pt x="99" y="45"/>
                    <a:pt x="87" y="57"/>
                  </a:cubicBezTo>
                  <a:lnTo>
                    <a:pt x="76" y="66"/>
                  </a:lnTo>
                  <a:cubicBezTo>
                    <a:pt x="61" y="86"/>
                    <a:pt x="47" y="100"/>
                    <a:pt x="38" y="120"/>
                  </a:cubicBezTo>
                  <a:cubicBezTo>
                    <a:pt x="27" y="138"/>
                    <a:pt x="15" y="161"/>
                    <a:pt x="12" y="181"/>
                  </a:cubicBezTo>
                  <a:cubicBezTo>
                    <a:pt x="9" y="204"/>
                    <a:pt x="1" y="224"/>
                    <a:pt x="1" y="247"/>
                  </a:cubicBezTo>
                  <a:cubicBezTo>
                    <a:pt x="1" y="264"/>
                    <a:pt x="1" y="282"/>
                    <a:pt x="4" y="302"/>
                  </a:cubicBezTo>
                  <a:cubicBezTo>
                    <a:pt x="9" y="316"/>
                    <a:pt x="15" y="334"/>
                    <a:pt x="24" y="351"/>
                  </a:cubicBezTo>
                  <a:cubicBezTo>
                    <a:pt x="27" y="354"/>
                    <a:pt x="27" y="360"/>
                    <a:pt x="30" y="362"/>
                  </a:cubicBezTo>
                  <a:cubicBezTo>
                    <a:pt x="38" y="377"/>
                    <a:pt x="47" y="391"/>
                    <a:pt x="58" y="406"/>
                  </a:cubicBezTo>
                  <a:cubicBezTo>
                    <a:pt x="61" y="409"/>
                    <a:pt x="67" y="409"/>
                    <a:pt x="70" y="411"/>
                  </a:cubicBezTo>
                  <a:cubicBezTo>
                    <a:pt x="81" y="423"/>
                    <a:pt x="96" y="434"/>
                    <a:pt x="110" y="446"/>
                  </a:cubicBezTo>
                  <a:cubicBezTo>
                    <a:pt x="113" y="449"/>
                    <a:pt x="116" y="449"/>
                    <a:pt x="119" y="452"/>
                  </a:cubicBezTo>
                  <a:lnTo>
                    <a:pt x="162" y="475"/>
                  </a:lnTo>
                  <a:cubicBezTo>
                    <a:pt x="168" y="475"/>
                    <a:pt x="171" y="478"/>
                    <a:pt x="174" y="478"/>
                  </a:cubicBezTo>
                  <a:cubicBezTo>
                    <a:pt x="191" y="481"/>
                    <a:pt x="205" y="483"/>
                    <a:pt x="226" y="483"/>
                  </a:cubicBezTo>
                  <a:lnTo>
                    <a:pt x="240" y="483"/>
                  </a:lnTo>
                  <a:cubicBezTo>
                    <a:pt x="257" y="483"/>
                    <a:pt x="275" y="481"/>
                    <a:pt x="292" y="481"/>
                  </a:cubicBezTo>
                  <a:lnTo>
                    <a:pt x="303" y="478"/>
                  </a:lnTo>
                  <a:cubicBezTo>
                    <a:pt x="321" y="475"/>
                    <a:pt x="335" y="466"/>
                    <a:pt x="355" y="460"/>
                  </a:cubicBezTo>
                  <a:cubicBezTo>
                    <a:pt x="358" y="455"/>
                    <a:pt x="361" y="455"/>
                    <a:pt x="364" y="452"/>
                  </a:cubicBezTo>
                  <a:cubicBezTo>
                    <a:pt x="378" y="440"/>
                    <a:pt x="393" y="434"/>
                    <a:pt x="407" y="423"/>
                  </a:cubicBezTo>
                  <a:lnTo>
                    <a:pt x="430" y="403"/>
                  </a:lnTo>
                  <a:cubicBezTo>
                    <a:pt x="436" y="394"/>
                    <a:pt x="445" y="388"/>
                    <a:pt x="448" y="377"/>
                  </a:cubicBezTo>
                  <a:lnTo>
                    <a:pt x="471" y="334"/>
                  </a:lnTo>
                  <a:cubicBezTo>
                    <a:pt x="471" y="331"/>
                    <a:pt x="473" y="322"/>
                    <a:pt x="473" y="319"/>
                  </a:cubicBezTo>
                  <a:cubicBezTo>
                    <a:pt x="476" y="305"/>
                    <a:pt x="479" y="287"/>
                    <a:pt x="479" y="273"/>
                  </a:cubicBezTo>
                  <a:cubicBezTo>
                    <a:pt x="479" y="267"/>
                    <a:pt x="485" y="262"/>
                    <a:pt x="485" y="259"/>
                  </a:cubicBezTo>
                  <a:cubicBezTo>
                    <a:pt x="485" y="238"/>
                    <a:pt x="479" y="221"/>
                    <a:pt x="479" y="204"/>
                  </a:cubicBezTo>
                  <a:cubicBezTo>
                    <a:pt x="479" y="201"/>
                    <a:pt x="479" y="192"/>
                    <a:pt x="476" y="189"/>
                  </a:cubicBezTo>
                  <a:cubicBezTo>
                    <a:pt x="471" y="164"/>
                    <a:pt x="462" y="146"/>
                    <a:pt x="456" y="132"/>
                  </a:cubicBezTo>
                  <a:cubicBezTo>
                    <a:pt x="450" y="129"/>
                    <a:pt x="450" y="120"/>
                    <a:pt x="448" y="117"/>
                  </a:cubicBezTo>
                  <a:cubicBezTo>
                    <a:pt x="436" y="103"/>
                    <a:pt x="430" y="89"/>
                    <a:pt x="419" y="74"/>
                  </a:cubicBezTo>
                  <a:lnTo>
                    <a:pt x="407" y="63"/>
                  </a:lnTo>
                  <a:cubicBezTo>
                    <a:pt x="393" y="54"/>
                    <a:pt x="384" y="43"/>
                    <a:pt x="370" y="31"/>
                  </a:cubicBezTo>
                  <a:cubicBezTo>
                    <a:pt x="355" y="19"/>
                    <a:pt x="335" y="14"/>
                    <a:pt x="321" y="11"/>
                  </a:cubicBezTo>
                  <a:cubicBezTo>
                    <a:pt x="308" y="5"/>
                    <a:pt x="296" y="2"/>
                    <a:pt x="284" y="2"/>
                  </a:cubicBezTo>
                  <a:cubicBezTo>
                    <a:pt x="277" y="2"/>
                    <a:pt x="270" y="3"/>
                    <a:pt x="263" y="5"/>
                  </a:cubicBezTo>
                  <a:lnTo>
                    <a:pt x="260" y="5"/>
                  </a:lnTo>
                  <a:cubicBezTo>
                    <a:pt x="248" y="2"/>
                    <a:pt x="236" y="0"/>
                    <a:pt x="2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2"/>
            <p:cNvSpPr/>
            <p:nvPr/>
          </p:nvSpPr>
          <p:spPr>
            <a:xfrm rot="-978599">
              <a:off x="3150846" y="3757944"/>
              <a:ext cx="57904" cy="57128"/>
            </a:xfrm>
            <a:custGeom>
              <a:avLst/>
              <a:gdLst/>
              <a:ahLst/>
              <a:cxnLst/>
              <a:rect l="l" t="t" r="r" b="b"/>
              <a:pathLst>
                <a:path w="448" h="442" extrusionOk="0">
                  <a:moveTo>
                    <a:pt x="228" y="1"/>
                  </a:moveTo>
                  <a:cubicBezTo>
                    <a:pt x="216" y="1"/>
                    <a:pt x="199" y="1"/>
                    <a:pt x="185" y="7"/>
                  </a:cubicBezTo>
                  <a:lnTo>
                    <a:pt x="173" y="10"/>
                  </a:lnTo>
                  <a:cubicBezTo>
                    <a:pt x="165" y="12"/>
                    <a:pt x="150" y="18"/>
                    <a:pt x="136" y="24"/>
                  </a:cubicBezTo>
                  <a:cubicBezTo>
                    <a:pt x="130" y="24"/>
                    <a:pt x="130" y="27"/>
                    <a:pt x="127" y="27"/>
                  </a:cubicBezTo>
                  <a:cubicBezTo>
                    <a:pt x="124" y="27"/>
                    <a:pt x="121" y="27"/>
                    <a:pt x="116" y="33"/>
                  </a:cubicBezTo>
                  <a:cubicBezTo>
                    <a:pt x="101" y="38"/>
                    <a:pt x="87" y="50"/>
                    <a:pt x="78" y="61"/>
                  </a:cubicBezTo>
                  <a:cubicBezTo>
                    <a:pt x="72" y="64"/>
                    <a:pt x="72" y="67"/>
                    <a:pt x="70" y="67"/>
                  </a:cubicBezTo>
                  <a:cubicBezTo>
                    <a:pt x="64" y="79"/>
                    <a:pt x="52" y="90"/>
                    <a:pt x="44" y="99"/>
                  </a:cubicBezTo>
                  <a:cubicBezTo>
                    <a:pt x="41" y="102"/>
                    <a:pt x="41" y="108"/>
                    <a:pt x="41" y="108"/>
                  </a:cubicBezTo>
                  <a:cubicBezTo>
                    <a:pt x="38" y="110"/>
                    <a:pt x="38" y="113"/>
                    <a:pt x="32" y="119"/>
                  </a:cubicBezTo>
                  <a:cubicBezTo>
                    <a:pt x="26" y="128"/>
                    <a:pt x="21" y="142"/>
                    <a:pt x="15" y="154"/>
                  </a:cubicBezTo>
                  <a:cubicBezTo>
                    <a:pt x="15" y="157"/>
                    <a:pt x="12" y="162"/>
                    <a:pt x="12" y="162"/>
                  </a:cubicBezTo>
                  <a:cubicBezTo>
                    <a:pt x="6" y="177"/>
                    <a:pt x="6" y="194"/>
                    <a:pt x="0" y="208"/>
                  </a:cubicBezTo>
                  <a:lnTo>
                    <a:pt x="0" y="220"/>
                  </a:lnTo>
                  <a:lnTo>
                    <a:pt x="0" y="226"/>
                  </a:lnTo>
                  <a:cubicBezTo>
                    <a:pt x="0" y="240"/>
                    <a:pt x="6" y="255"/>
                    <a:pt x="6" y="269"/>
                  </a:cubicBezTo>
                  <a:lnTo>
                    <a:pt x="9" y="280"/>
                  </a:lnTo>
                  <a:cubicBezTo>
                    <a:pt x="12" y="295"/>
                    <a:pt x="15" y="306"/>
                    <a:pt x="23" y="321"/>
                  </a:cubicBezTo>
                  <a:cubicBezTo>
                    <a:pt x="26" y="321"/>
                    <a:pt x="26" y="324"/>
                    <a:pt x="26" y="324"/>
                  </a:cubicBezTo>
                  <a:cubicBezTo>
                    <a:pt x="29" y="324"/>
                    <a:pt x="29" y="327"/>
                    <a:pt x="29" y="327"/>
                  </a:cubicBezTo>
                  <a:cubicBezTo>
                    <a:pt x="38" y="341"/>
                    <a:pt x="49" y="353"/>
                    <a:pt x="55" y="364"/>
                  </a:cubicBezTo>
                  <a:cubicBezTo>
                    <a:pt x="58" y="367"/>
                    <a:pt x="64" y="367"/>
                    <a:pt x="64" y="370"/>
                  </a:cubicBezTo>
                  <a:cubicBezTo>
                    <a:pt x="70" y="373"/>
                    <a:pt x="78" y="378"/>
                    <a:pt x="81" y="384"/>
                  </a:cubicBezTo>
                  <a:cubicBezTo>
                    <a:pt x="84" y="387"/>
                    <a:pt x="93" y="396"/>
                    <a:pt x="98" y="399"/>
                  </a:cubicBezTo>
                  <a:cubicBezTo>
                    <a:pt x="101" y="402"/>
                    <a:pt x="107" y="402"/>
                    <a:pt x="110" y="407"/>
                  </a:cubicBezTo>
                  <a:lnTo>
                    <a:pt x="153" y="427"/>
                  </a:lnTo>
                  <a:cubicBezTo>
                    <a:pt x="156" y="427"/>
                    <a:pt x="159" y="430"/>
                    <a:pt x="165" y="430"/>
                  </a:cubicBezTo>
                  <a:cubicBezTo>
                    <a:pt x="179" y="436"/>
                    <a:pt x="196" y="439"/>
                    <a:pt x="211" y="439"/>
                  </a:cubicBezTo>
                  <a:cubicBezTo>
                    <a:pt x="214" y="442"/>
                    <a:pt x="216" y="442"/>
                    <a:pt x="222" y="442"/>
                  </a:cubicBezTo>
                  <a:cubicBezTo>
                    <a:pt x="228" y="442"/>
                    <a:pt x="240" y="439"/>
                    <a:pt x="245" y="439"/>
                  </a:cubicBezTo>
                  <a:lnTo>
                    <a:pt x="271" y="439"/>
                  </a:lnTo>
                  <a:cubicBezTo>
                    <a:pt x="274" y="439"/>
                    <a:pt x="280" y="436"/>
                    <a:pt x="283" y="436"/>
                  </a:cubicBezTo>
                  <a:cubicBezTo>
                    <a:pt x="294" y="430"/>
                    <a:pt x="309" y="427"/>
                    <a:pt x="323" y="422"/>
                  </a:cubicBezTo>
                  <a:cubicBezTo>
                    <a:pt x="326" y="422"/>
                    <a:pt x="326" y="416"/>
                    <a:pt x="329" y="416"/>
                  </a:cubicBezTo>
                  <a:cubicBezTo>
                    <a:pt x="329" y="416"/>
                    <a:pt x="329" y="413"/>
                    <a:pt x="332" y="413"/>
                  </a:cubicBezTo>
                  <a:cubicBezTo>
                    <a:pt x="343" y="410"/>
                    <a:pt x="355" y="399"/>
                    <a:pt x="366" y="390"/>
                  </a:cubicBezTo>
                  <a:lnTo>
                    <a:pt x="372" y="384"/>
                  </a:lnTo>
                  <a:cubicBezTo>
                    <a:pt x="384" y="373"/>
                    <a:pt x="395" y="364"/>
                    <a:pt x="401" y="353"/>
                  </a:cubicBezTo>
                  <a:lnTo>
                    <a:pt x="404" y="347"/>
                  </a:lnTo>
                  <a:cubicBezTo>
                    <a:pt x="412" y="341"/>
                    <a:pt x="415" y="329"/>
                    <a:pt x="418" y="324"/>
                  </a:cubicBezTo>
                  <a:cubicBezTo>
                    <a:pt x="427" y="312"/>
                    <a:pt x="430" y="298"/>
                    <a:pt x="433" y="286"/>
                  </a:cubicBezTo>
                  <a:cubicBezTo>
                    <a:pt x="441" y="272"/>
                    <a:pt x="444" y="255"/>
                    <a:pt x="444" y="240"/>
                  </a:cubicBezTo>
                  <a:cubicBezTo>
                    <a:pt x="447" y="229"/>
                    <a:pt x="444" y="220"/>
                    <a:pt x="444" y="208"/>
                  </a:cubicBezTo>
                  <a:cubicBezTo>
                    <a:pt x="444" y="200"/>
                    <a:pt x="444" y="185"/>
                    <a:pt x="441" y="180"/>
                  </a:cubicBezTo>
                  <a:cubicBezTo>
                    <a:pt x="438" y="162"/>
                    <a:pt x="430" y="142"/>
                    <a:pt x="412" y="119"/>
                  </a:cubicBezTo>
                  <a:cubicBezTo>
                    <a:pt x="412" y="113"/>
                    <a:pt x="412" y="110"/>
                    <a:pt x="410" y="108"/>
                  </a:cubicBezTo>
                  <a:lnTo>
                    <a:pt x="404" y="102"/>
                  </a:lnTo>
                  <a:cubicBezTo>
                    <a:pt x="398" y="93"/>
                    <a:pt x="387" y="79"/>
                    <a:pt x="381" y="67"/>
                  </a:cubicBezTo>
                  <a:cubicBezTo>
                    <a:pt x="375" y="67"/>
                    <a:pt x="375" y="64"/>
                    <a:pt x="372" y="59"/>
                  </a:cubicBezTo>
                  <a:cubicBezTo>
                    <a:pt x="361" y="53"/>
                    <a:pt x="352" y="41"/>
                    <a:pt x="340" y="35"/>
                  </a:cubicBezTo>
                  <a:lnTo>
                    <a:pt x="338" y="30"/>
                  </a:lnTo>
                  <a:cubicBezTo>
                    <a:pt x="329" y="27"/>
                    <a:pt x="323" y="27"/>
                    <a:pt x="314" y="24"/>
                  </a:cubicBezTo>
                  <a:cubicBezTo>
                    <a:pt x="294" y="10"/>
                    <a:pt x="268" y="1"/>
                    <a:pt x="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2"/>
            <p:cNvSpPr/>
            <p:nvPr/>
          </p:nvSpPr>
          <p:spPr>
            <a:xfrm rot="-978599">
              <a:off x="2580070" y="3531877"/>
              <a:ext cx="56353" cy="59972"/>
            </a:xfrm>
            <a:custGeom>
              <a:avLst/>
              <a:gdLst/>
              <a:ahLst/>
              <a:cxnLst/>
              <a:rect l="l" t="t" r="r" b="b"/>
              <a:pathLst>
                <a:path w="436" h="464" extrusionOk="0">
                  <a:moveTo>
                    <a:pt x="240" y="0"/>
                  </a:moveTo>
                  <a:cubicBezTo>
                    <a:pt x="231" y="0"/>
                    <a:pt x="221" y="1"/>
                    <a:pt x="211" y="2"/>
                  </a:cubicBezTo>
                  <a:cubicBezTo>
                    <a:pt x="188" y="5"/>
                    <a:pt x="171" y="17"/>
                    <a:pt x="156" y="28"/>
                  </a:cubicBezTo>
                  <a:cubicBezTo>
                    <a:pt x="153" y="31"/>
                    <a:pt x="148" y="37"/>
                    <a:pt x="145" y="43"/>
                  </a:cubicBezTo>
                  <a:cubicBezTo>
                    <a:pt x="133" y="46"/>
                    <a:pt x="119" y="48"/>
                    <a:pt x="110" y="57"/>
                  </a:cubicBezTo>
                  <a:cubicBezTo>
                    <a:pt x="96" y="63"/>
                    <a:pt x="81" y="74"/>
                    <a:pt x="70" y="86"/>
                  </a:cubicBezTo>
                  <a:cubicBezTo>
                    <a:pt x="70" y="89"/>
                    <a:pt x="67" y="89"/>
                    <a:pt x="61" y="92"/>
                  </a:cubicBezTo>
                  <a:cubicBezTo>
                    <a:pt x="53" y="103"/>
                    <a:pt x="41" y="118"/>
                    <a:pt x="32" y="129"/>
                  </a:cubicBezTo>
                  <a:cubicBezTo>
                    <a:pt x="24" y="144"/>
                    <a:pt x="18" y="161"/>
                    <a:pt x="12" y="175"/>
                  </a:cubicBezTo>
                  <a:cubicBezTo>
                    <a:pt x="12" y="178"/>
                    <a:pt x="9" y="181"/>
                    <a:pt x="9" y="187"/>
                  </a:cubicBezTo>
                  <a:lnTo>
                    <a:pt x="9" y="193"/>
                  </a:lnTo>
                  <a:cubicBezTo>
                    <a:pt x="4" y="207"/>
                    <a:pt x="4" y="221"/>
                    <a:pt x="1" y="236"/>
                  </a:cubicBezTo>
                  <a:lnTo>
                    <a:pt x="1" y="247"/>
                  </a:lnTo>
                  <a:cubicBezTo>
                    <a:pt x="1" y="262"/>
                    <a:pt x="1" y="279"/>
                    <a:pt x="4" y="296"/>
                  </a:cubicBezTo>
                  <a:cubicBezTo>
                    <a:pt x="9" y="311"/>
                    <a:pt x="15" y="331"/>
                    <a:pt x="24" y="345"/>
                  </a:cubicBezTo>
                  <a:cubicBezTo>
                    <a:pt x="24" y="348"/>
                    <a:pt x="24" y="351"/>
                    <a:pt x="27" y="354"/>
                  </a:cubicBezTo>
                  <a:cubicBezTo>
                    <a:pt x="32" y="368"/>
                    <a:pt x="41" y="380"/>
                    <a:pt x="53" y="391"/>
                  </a:cubicBezTo>
                  <a:cubicBezTo>
                    <a:pt x="55" y="394"/>
                    <a:pt x="67" y="403"/>
                    <a:pt x="67" y="406"/>
                  </a:cubicBezTo>
                  <a:cubicBezTo>
                    <a:pt x="70" y="409"/>
                    <a:pt x="73" y="417"/>
                    <a:pt x="81" y="420"/>
                  </a:cubicBezTo>
                  <a:cubicBezTo>
                    <a:pt x="84" y="423"/>
                    <a:pt x="87" y="423"/>
                    <a:pt x="90" y="426"/>
                  </a:cubicBezTo>
                  <a:cubicBezTo>
                    <a:pt x="104" y="438"/>
                    <a:pt x="128" y="446"/>
                    <a:pt x="145" y="452"/>
                  </a:cubicBezTo>
                  <a:cubicBezTo>
                    <a:pt x="166" y="460"/>
                    <a:pt x="189" y="464"/>
                    <a:pt x="211" y="464"/>
                  </a:cubicBezTo>
                  <a:cubicBezTo>
                    <a:pt x="228" y="464"/>
                    <a:pt x="245" y="461"/>
                    <a:pt x="260" y="458"/>
                  </a:cubicBezTo>
                  <a:cubicBezTo>
                    <a:pt x="300" y="452"/>
                    <a:pt x="332" y="435"/>
                    <a:pt x="361" y="409"/>
                  </a:cubicBezTo>
                  <a:cubicBezTo>
                    <a:pt x="375" y="397"/>
                    <a:pt x="387" y="380"/>
                    <a:pt x="398" y="365"/>
                  </a:cubicBezTo>
                  <a:cubicBezTo>
                    <a:pt x="407" y="351"/>
                    <a:pt x="416" y="331"/>
                    <a:pt x="422" y="316"/>
                  </a:cubicBezTo>
                  <a:cubicBezTo>
                    <a:pt x="427" y="308"/>
                    <a:pt x="427" y="305"/>
                    <a:pt x="430" y="296"/>
                  </a:cubicBezTo>
                  <a:cubicBezTo>
                    <a:pt x="433" y="279"/>
                    <a:pt x="433" y="265"/>
                    <a:pt x="436" y="250"/>
                  </a:cubicBezTo>
                  <a:lnTo>
                    <a:pt x="436" y="239"/>
                  </a:lnTo>
                  <a:cubicBezTo>
                    <a:pt x="436" y="221"/>
                    <a:pt x="433" y="207"/>
                    <a:pt x="433" y="190"/>
                  </a:cubicBezTo>
                  <a:lnTo>
                    <a:pt x="430" y="178"/>
                  </a:lnTo>
                  <a:cubicBezTo>
                    <a:pt x="427" y="158"/>
                    <a:pt x="419" y="135"/>
                    <a:pt x="413" y="115"/>
                  </a:cubicBezTo>
                  <a:cubicBezTo>
                    <a:pt x="390" y="74"/>
                    <a:pt x="358" y="43"/>
                    <a:pt x="321" y="20"/>
                  </a:cubicBezTo>
                  <a:cubicBezTo>
                    <a:pt x="303" y="8"/>
                    <a:pt x="286" y="5"/>
                    <a:pt x="269" y="2"/>
                  </a:cubicBezTo>
                  <a:cubicBezTo>
                    <a:pt x="259" y="1"/>
                    <a:pt x="249" y="0"/>
                    <a:pt x="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52"/>
          <p:cNvGrpSpPr/>
          <p:nvPr/>
        </p:nvGrpSpPr>
        <p:grpSpPr>
          <a:xfrm>
            <a:off x="5682619" y="2396526"/>
            <a:ext cx="292830" cy="260398"/>
            <a:chOff x="3302118" y="3796534"/>
            <a:chExt cx="372558" cy="353610"/>
          </a:xfrm>
        </p:grpSpPr>
        <p:sp>
          <p:nvSpPr>
            <p:cNvPr id="1743" name="Google Shape;1743;p52"/>
            <p:cNvSpPr/>
            <p:nvPr/>
          </p:nvSpPr>
          <p:spPr>
            <a:xfrm>
              <a:off x="3326480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3387931" y="3863555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3542326" y="3891378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3302118" y="3796534"/>
              <a:ext cx="372558" cy="353610"/>
            </a:xfrm>
            <a:custGeom>
              <a:avLst/>
              <a:gdLst/>
              <a:ahLst/>
              <a:cxnLst/>
              <a:rect l="l" t="t" r="r" b="b"/>
              <a:pathLst>
                <a:path w="14314" h="13586" extrusionOk="0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3387931" y="3863555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3434546" y="3915506"/>
              <a:ext cx="127665" cy="115562"/>
            </a:xfrm>
            <a:custGeom>
              <a:avLst/>
              <a:gdLst/>
              <a:ahLst/>
              <a:cxnLst/>
              <a:rect l="l" t="t" r="r" b="b"/>
              <a:pathLst>
                <a:path w="4905" h="4440" extrusionOk="0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3542326" y="3891378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52"/>
          <p:cNvGrpSpPr/>
          <p:nvPr/>
        </p:nvGrpSpPr>
        <p:grpSpPr>
          <a:xfrm flipH="1">
            <a:off x="713122" y="1327149"/>
            <a:ext cx="2215813" cy="1490179"/>
            <a:chOff x="4544950" y="2847475"/>
            <a:chExt cx="667675" cy="449025"/>
          </a:xfrm>
        </p:grpSpPr>
        <p:sp>
          <p:nvSpPr>
            <p:cNvPr id="1751" name="Google Shape;1751;p52"/>
            <p:cNvSpPr/>
            <p:nvPr/>
          </p:nvSpPr>
          <p:spPr>
            <a:xfrm>
              <a:off x="4802975" y="3035325"/>
              <a:ext cx="71875" cy="57350"/>
            </a:xfrm>
            <a:custGeom>
              <a:avLst/>
              <a:gdLst/>
              <a:ahLst/>
              <a:cxnLst/>
              <a:rect l="l" t="t" r="r" b="b"/>
              <a:pathLst>
                <a:path w="2875" h="2294" extrusionOk="0">
                  <a:moveTo>
                    <a:pt x="2097" y="0"/>
                  </a:moveTo>
                  <a:cubicBezTo>
                    <a:pt x="1935" y="0"/>
                    <a:pt x="1774" y="75"/>
                    <a:pt x="1655" y="223"/>
                  </a:cubicBezTo>
                  <a:cubicBezTo>
                    <a:pt x="1520" y="385"/>
                    <a:pt x="1473" y="587"/>
                    <a:pt x="1384" y="771"/>
                  </a:cubicBezTo>
                  <a:cubicBezTo>
                    <a:pt x="1296" y="855"/>
                    <a:pt x="1196" y="881"/>
                    <a:pt x="1091" y="881"/>
                  </a:cubicBezTo>
                  <a:cubicBezTo>
                    <a:pt x="917" y="881"/>
                    <a:pt x="729" y="809"/>
                    <a:pt x="558" y="809"/>
                  </a:cubicBezTo>
                  <a:cubicBezTo>
                    <a:pt x="428" y="809"/>
                    <a:pt x="309" y="851"/>
                    <a:pt x="214" y="999"/>
                  </a:cubicBezTo>
                  <a:cubicBezTo>
                    <a:pt x="1" y="1376"/>
                    <a:pt x="254" y="1748"/>
                    <a:pt x="592" y="1987"/>
                  </a:cubicBezTo>
                  <a:cubicBezTo>
                    <a:pt x="747" y="2103"/>
                    <a:pt x="923" y="2186"/>
                    <a:pt x="1079" y="2232"/>
                  </a:cubicBezTo>
                  <a:cubicBezTo>
                    <a:pt x="1210" y="2274"/>
                    <a:pt x="1346" y="2293"/>
                    <a:pt x="1481" y="2293"/>
                  </a:cubicBezTo>
                  <a:cubicBezTo>
                    <a:pt x="1931" y="2293"/>
                    <a:pt x="2374" y="2074"/>
                    <a:pt x="2629" y="1690"/>
                  </a:cubicBezTo>
                  <a:cubicBezTo>
                    <a:pt x="2730" y="1538"/>
                    <a:pt x="2796" y="1359"/>
                    <a:pt x="2822" y="1175"/>
                  </a:cubicBezTo>
                  <a:cubicBezTo>
                    <a:pt x="2874" y="803"/>
                    <a:pt x="2773" y="414"/>
                    <a:pt x="2500" y="166"/>
                  </a:cubicBezTo>
                  <a:cubicBezTo>
                    <a:pt x="2380" y="55"/>
                    <a:pt x="2238" y="0"/>
                    <a:pt x="2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2"/>
            <p:cNvSpPr/>
            <p:nvPr/>
          </p:nvSpPr>
          <p:spPr>
            <a:xfrm>
              <a:off x="4552675" y="2859625"/>
              <a:ext cx="659950" cy="400500"/>
            </a:xfrm>
            <a:custGeom>
              <a:avLst/>
              <a:gdLst/>
              <a:ahLst/>
              <a:cxnLst/>
              <a:rect l="l" t="t" r="r" b="b"/>
              <a:pathLst>
                <a:path w="26398" h="16020" extrusionOk="0">
                  <a:moveTo>
                    <a:pt x="22453" y="3499"/>
                  </a:moveTo>
                  <a:cubicBezTo>
                    <a:pt x="22580" y="3499"/>
                    <a:pt x="22702" y="3513"/>
                    <a:pt x="22815" y="3551"/>
                  </a:cubicBezTo>
                  <a:cubicBezTo>
                    <a:pt x="23334" y="3724"/>
                    <a:pt x="22818" y="4358"/>
                    <a:pt x="22633" y="4585"/>
                  </a:cubicBezTo>
                  <a:cubicBezTo>
                    <a:pt x="22380" y="4897"/>
                    <a:pt x="22103" y="5165"/>
                    <a:pt x="21792" y="5421"/>
                  </a:cubicBezTo>
                  <a:cubicBezTo>
                    <a:pt x="21587" y="5586"/>
                    <a:pt x="21383" y="5747"/>
                    <a:pt x="21172" y="5905"/>
                  </a:cubicBezTo>
                  <a:cubicBezTo>
                    <a:pt x="21054" y="5384"/>
                    <a:pt x="20873" y="4874"/>
                    <a:pt x="20633" y="4389"/>
                  </a:cubicBezTo>
                  <a:cubicBezTo>
                    <a:pt x="20576" y="4271"/>
                    <a:pt x="20515" y="4159"/>
                    <a:pt x="20452" y="4052"/>
                  </a:cubicBezTo>
                  <a:cubicBezTo>
                    <a:pt x="20472" y="4052"/>
                    <a:pt x="20492" y="4044"/>
                    <a:pt x="20509" y="4035"/>
                  </a:cubicBezTo>
                  <a:cubicBezTo>
                    <a:pt x="20858" y="3856"/>
                    <a:pt x="21241" y="3735"/>
                    <a:pt x="21619" y="3637"/>
                  </a:cubicBezTo>
                  <a:cubicBezTo>
                    <a:pt x="21868" y="3573"/>
                    <a:pt x="22170" y="3499"/>
                    <a:pt x="22453" y="3499"/>
                  </a:cubicBezTo>
                  <a:close/>
                  <a:moveTo>
                    <a:pt x="13113" y="351"/>
                  </a:moveTo>
                  <a:cubicBezTo>
                    <a:pt x="14201" y="351"/>
                    <a:pt x="15285" y="546"/>
                    <a:pt x="16301" y="951"/>
                  </a:cubicBezTo>
                  <a:cubicBezTo>
                    <a:pt x="17694" y="1504"/>
                    <a:pt x="18933" y="2435"/>
                    <a:pt x="19797" y="3663"/>
                  </a:cubicBezTo>
                  <a:cubicBezTo>
                    <a:pt x="20319" y="4404"/>
                    <a:pt x="20688" y="5248"/>
                    <a:pt x="20867" y="6130"/>
                  </a:cubicBezTo>
                  <a:cubicBezTo>
                    <a:pt x="19552" y="7090"/>
                    <a:pt x="18129" y="7911"/>
                    <a:pt x="16705" y="8684"/>
                  </a:cubicBezTo>
                  <a:cubicBezTo>
                    <a:pt x="14468" y="9900"/>
                    <a:pt x="12148" y="10966"/>
                    <a:pt x="9776" y="11883"/>
                  </a:cubicBezTo>
                  <a:cubicBezTo>
                    <a:pt x="8883" y="12229"/>
                    <a:pt x="7972" y="12531"/>
                    <a:pt x="7073" y="12872"/>
                  </a:cubicBezTo>
                  <a:cubicBezTo>
                    <a:pt x="6727" y="13001"/>
                    <a:pt x="6381" y="13128"/>
                    <a:pt x="6035" y="13246"/>
                  </a:cubicBezTo>
                  <a:cubicBezTo>
                    <a:pt x="5064" y="12056"/>
                    <a:pt x="4554" y="10528"/>
                    <a:pt x="4384" y="9021"/>
                  </a:cubicBezTo>
                  <a:cubicBezTo>
                    <a:pt x="4292" y="8246"/>
                    <a:pt x="4292" y="7459"/>
                    <a:pt x="4404" y="6689"/>
                  </a:cubicBezTo>
                  <a:cubicBezTo>
                    <a:pt x="4525" y="5796"/>
                    <a:pt x="4845" y="4980"/>
                    <a:pt x="5370" y="4243"/>
                  </a:cubicBezTo>
                  <a:cubicBezTo>
                    <a:pt x="5620" y="3885"/>
                    <a:pt x="5906" y="3551"/>
                    <a:pt x="6194" y="3219"/>
                  </a:cubicBezTo>
                  <a:cubicBezTo>
                    <a:pt x="7523" y="1873"/>
                    <a:pt x="9341" y="945"/>
                    <a:pt x="11186" y="553"/>
                  </a:cubicBezTo>
                  <a:cubicBezTo>
                    <a:pt x="11821" y="419"/>
                    <a:pt x="12468" y="351"/>
                    <a:pt x="13113" y="351"/>
                  </a:cubicBezTo>
                  <a:close/>
                  <a:moveTo>
                    <a:pt x="4439" y="10987"/>
                  </a:moveTo>
                  <a:cubicBezTo>
                    <a:pt x="4629" y="11566"/>
                    <a:pt x="4880" y="12125"/>
                    <a:pt x="5188" y="12647"/>
                  </a:cubicBezTo>
                  <a:cubicBezTo>
                    <a:pt x="5335" y="12892"/>
                    <a:pt x="5499" y="13134"/>
                    <a:pt x="5675" y="13362"/>
                  </a:cubicBezTo>
                  <a:cubicBezTo>
                    <a:pt x="5413" y="13448"/>
                    <a:pt x="5154" y="13523"/>
                    <a:pt x="4885" y="13592"/>
                  </a:cubicBezTo>
                  <a:cubicBezTo>
                    <a:pt x="4522" y="13684"/>
                    <a:pt x="4151" y="13765"/>
                    <a:pt x="3773" y="13797"/>
                  </a:cubicBezTo>
                  <a:cubicBezTo>
                    <a:pt x="3680" y="13805"/>
                    <a:pt x="3583" y="13811"/>
                    <a:pt x="3486" y="13811"/>
                  </a:cubicBezTo>
                  <a:cubicBezTo>
                    <a:pt x="3302" y="13811"/>
                    <a:pt x="3116" y="13789"/>
                    <a:pt x="2952" y="13713"/>
                  </a:cubicBezTo>
                  <a:cubicBezTo>
                    <a:pt x="2577" y="13540"/>
                    <a:pt x="2666" y="13122"/>
                    <a:pt x="2828" y="12797"/>
                  </a:cubicBezTo>
                  <a:cubicBezTo>
                    <a:pt x="3084" y="12275"/>
                    <a:pt x="3447" y="11797"/>
                    <a:pt x="3880" y="11410"/>
                  </a:cubicBezTo>
                  <a:cubicBezTo>
                    <a:pt x="4055" y="11252"/>
                    <a:pt x="4243" y="11113"/>
                    <a:pt x="4439" y="10987"/>
                  </a:cubicBezTo>
                  <a:close/>
                  <a:moveTo>
                    <a:pt x="20864" y="8718"/>
                  </a:moveTo>
                  <a:cubicBezTo>
                    <a:pt x="20619" y="9987"/>
                    <a:pt x="20025" y="11177"/>
                    <a:pt x="19189" y="12163"/>
                  </a:cubicBezTo>
                  <a:cubicBezTo>
                    <a:pt x="18186" y="13338"/>
                    <a:pt x="16861" y="14203"/>
                    <a:pt x="15417" y="14736"/>
                  </a:cubicBezTo>
                  <a:cubicBezTo>
                    <a:pt x="14245" y="15172"/>
                    <a:pt x="12992" y="15397"/>
                    <a:pt x="11739" y="15397"/>
                  </a:cubicBezTo>
                  <a:cubicBezTo>
                    <a:pt x="11432" y="15397"/>
                    <a:pt x="11125" y="15383"/>
                    <a:pt x="10820" y="15356"/>
                  </a:cubicBezTo>
                  <a:cubicBezTo>
                    <a:pt x="9955" y="15281"/>
                    <a:pt x="9073" y="15117"/>
                    <a:pt x="8258" y="14817"/>
                  </a:cubicBezTo>
                  <a:cubicBezTo>
                    <a:pt x="8174" y="14782"/>
                    <a:pt x="8087" y="14751"/>
                    <a:pt x="8007" y="14716"/>
                  </a:cubicBezTo>
                  <a:cubicBezTo>
                    <a:pt x="9511" y="14160"/>
                    <a:pt x="10993" y="13529"/>
                    <a:pt x="12465" y="12892"/>
                  </a:cubicBezTo>
                  <a:cubicBezTo>
                    <a:pt x="14097" y="12186"/>
                    <a:pt x="15719" y="11448"/>
                    <a:pt x="17319" y="10670"/>
                  </a:cubicBezTo>
                  <a:cubicBezTo>
                    <a:pt x="18526" y="10082"/>
                    <a:pt x="19725" y="9448"/>
                    <a:pt x="20864" y="8718"/>
                  </a:cubicBezTo>
                  <a:close/>
                  <a:moveTo>
                    <a:pt x="23700" y="1895"/>
                  </a:moveTo>
                  <a:cubicBezTo>
                    <a:pt x="24035" y="1895"/>
                    <a:pt x="24367" y="1928"/>
                    <a:pt x="24683" y="2012"/>
                  </a:cubicBezTo>
                  <a:cubicBezTo>
                    <a:pt x="25129" y="2130"/>
                    <a:pt x="25498" y="2415"/>
                    <a:pt x="25533" y="2905"/>
                  </a:cubicBezTo>
                  <a:cubicBezTo>
                    <a:pt x="25553" y="3438"/>
                    <a:pt x="25273" y="3977"/>
                    <a:pt x="25000" y="4413"/>
                  </a:cubicBezTo>
                  <a:cubicBezTo>
                    <a:pt x="24599" y="5044"/>
                    <a:pt x="24080" y="5614"/>
                    <a:pt x="23559" y="6148"/>
                  </a:cubicBezTo>
                  <a:cubicBezTo>
                    <a:pt x="23028" y="6681"/>
                    <a:pt x="22455" y="7171"/>
                    <a:pt x="21850" y="7623"/>
                  </a:cubicBezTo>
                  <a:cubicBezTo>
                    <a:pt x="21677" y="7753"/>
                    <a:pt x="21501" y="7880"/>
                    <a:pt x="21322" y="8004"/>
                  </a:cubicBezTo>
                  <a:cubicBezTo>
                    <a:pt x="21198" y="8090"/>
                    <a:pt x="21071" y="8177"/>
                    <a:pt x="20947" y="8260"/>
                  </a:cubicBezTo>
                  <a:cubicBezTo>
                    <a:pt x="19988" y="8894"/>
                    <a:pt x="18976" y="9456"/>
                    <a:pt x="17950" y="9975"/>
                  </a:cubicBezTo>
                  <a:cubicBezTo>
                    <a:pt x="14915" y="11508"/>
                    <a:pt x="11782" y="12863"/>
                    <a:pt x="8618" y="14102"/>
                  </a:cubicBezTo>
                  <a:cubicBezTo>
                    <a:pt x="8269" y="14241"/>
                    <a:pt x="7915" y="14376"/>
                    <a:pt x="7563" y="14503"/>
                  </a:cubicBezTo>
                  <a:cubicBezTo>
                    <a:pt x="7416" y="14558"/>
                    <a:pt x="7266" y="14609"/>
                    <a:pt x="7119" y="14661"/>
                  </a:cubicBezTo>
                  <a:cubicBezTo>
                    <a:pt x="6012" y="15050"/>
                    <a:pt x="4883" y="15373"/>
                    <a:pt x="3721" y="15546"/>
                  </a:cubicBezTo>
                  <a:cubicBezTo>
                    <a:pt x="3314" y="15609"/>
                    <a:pt x="2897" y="15662"/>
                    <a:pt x="2482" y="15662"/>
                  </a:cubicBezTo>
                  <a:cubicBezTo>
                    <a:pt x="2191" y="15662"/>
                    <a:pt x="1901" y="15636"/>
                    <a:pt x="1617" y="15569"/>
                  </a:cubicBezTo>
                  <a:cubicBezTo>
                    <a:pt x="1090" y="15442"/>
                    <a:pt x="559" y="15125"/>
                    <a:pt x="430" y="14560"/>
                  </a:cubicBezTo>
                  <a:cubicBezTo>
                    <a:pt x="332" y="14145"/>
                    <a:pt x="467" y="13702"/>
                    <a:pt x="634" y="13324"/>
                  </a:cubicBezTo>
                  <a:cubicBezTo>
                    <a:pt x="853" y="12828"/>
                    <a:pt x="1165" y="12373"/>
                    <a:pt x="1502" y="11944"/>
                  </a:cubicBezTo>
                  <a:cubicBezTo>
                    <a:pt x="2179" y="11085"/>
                    <a:pt x="2975" y="10301"/>
                    <a:pt x="3839" y="9632"/>
                  </a:cubicBezTo>
                  <a:cubicBezTo>
                    <a:pt x="3920" y="9566"/>
                    <a:pt x="4004" y="9505"/>
                    <a:pt x="4090" y="9445"/>
                  </a:cubicBezTo>
                  <a:cubicBezTo>
                    <a:pt x="4151" y="9848"/>
                    <a:pt x="4234" y="10243"/>
                    <a:pt x="4344" y="10638"/>
                  </a:cubicBezTo>
                  <a:cubicBezTo>
                    <a:pt x="3825" y="10961"/>
                    <a:pt x="3369" y="11376"/>
                    <a:pt x="3001" y="11866"/>
                  </a:cubicBezTo>
                  <a:cubicBezTo>
                    <a:pt x="2816" y="12111"/>
                    <a:pt x="2655" y="12373"/>
                    <a:pt x="2519" y="12647"/>
                  </a:cubicBezTo>
                  <a:cubicBezTo>
                    <a:pt x="2384" y="12918"/>
                    <a:pt x="2283" y="13226"/>
                    <a:pt x="2367" y="13529"/>
                  </a:cubicBezTo>
                  <a:cubicBezTo>
                    <a:pt x="2508" y="14039"/>
                    <a:pt x="3037" y="14161"/>
                    <a:pt x="3528" y="14161"/>
                  </a:cubicBezTo>
                  <a:cubicBezTo>
                    <a:pt x="3689" y="14161"/>
                    <a:pt x="3846" y="14148"/>
                    <a:pt x="3983" y="14131"/>
                  </a:cubicBezTo>
                  <a:cubicBezTo>
                    <a:pt x="4646" y="14053"/>
                    <a:pt x="5292" y="13866"/>
                    <a:pt x="5926" y="13655"/>
                  </a:cubicBezTo>
                  <a:cubicBezTo>
                    <a:pt x="6050" y="13612"/>
                    <a:pt x="6168" y="13572"/>
                    <a:pt x="6286" y="13529"/>
                  </a:cubicBezTo>
                  <a:lnTo>
                    <a:pt x="6439" y="13477"/>
                  </a:lnTo>
                  <a:cubicBezTo>
                    <a:pt x="7211" y="13206"/>
                    <a:pt x="7984" y="12923"/>
                    <a:pt x="8753" y="12644"/>
                  </a:cubicBezTo>
                  <a:cubicBezTo>
                    <a:pt x="11339" y="11710"/>
                    <a:pt x="13855" y="10586"/>
                    <a:pt x="16284" y="9306"/>
                  </a:cubicBezTo>
                  <a:cubicBezTo>
                    <a:pt x="17881" y="8468"/>
                    <a:pt x="19472" y="7568"/>
                    <a:pt x="20942" y="6516"/>
                  </a:cubicBezTo>
                  <a:cubicBezTo>
                    <a:pt x="21051" y="6439"/>
                    <a:pt x="21155" y="6361"/>
                    <a:pt x="21259" y="6286"/>
                  </a:cubicBezTo>
                  <a:cubicBezTo>
                    <a:pt x="21484" y="6119"/>
                    <a:pt x="21703" y="5949"/>
                    <a:pt x="21919" y="5773"/>
                  </a:cubicBezTo>
                  <a:cubicBezTo>
                    <a:pt x="22247" y="5511"/>
                    <a:pt x="22553" y="5237"/>
                    <a:pt x="22827" y="4917"/>
                  </a:cubicBezTo>
                  <a:cubicBezTo>
                    <a:pt x="23123" y="4565"/>
                    <a:pt x="23507" y="4142"/>
                    <a:pt x="23363" y="3643"/>
                  </a:cubicBezTo>
                  <a:cubicBezTo>
                    <a:pt x="23247" y="3249"/>
                    <a:pt x="22853" y="3158"/>
                    <a:pt x="22487" y="3158"/>
                  </a:cubicBezTo>
                  <a:cubicBezTo>
                    <a:pt x="22425" y="3158"/>
                    <a:pt x="22364" y="3160"/>
                    <a:pt x="22305" y="3165"/>
                  </a:cubicBezTo>
                  <a:cubicBezTo>
                    <a:pt x="21832" y="3202"/>
                    <a:pt x="21357" y="3332"/>
                    <a:pt x="20910" y="3493"/>
                  </a:cubicBezTo>
                  <a:cubicBezTo>
                    <a:pt x="20734" y="3557"/>
                    <a:pt x="20561" y="3623"/>
                    <a:pt x="20394" y="3706"/>
                  </a:cubicBezTo>
                  <a:cubicBezTo>
                    <a:pt x="20351" y="3727"/>
                    <a:pt x="20322" y="3758"/>
                    <a:pt x="20308" y="3796"/>
                  </a:cubicBezTo>
                  <a:cubicBezTo>
                    <a:pt x="20091" y="3447"/>
                    <a:pt x="19846" y="3118"/>
                    <a:pt x="19573" y="2807"/>
                  </a:cubicBezTo>
                  <a:cubicBezTo>
                    <a:pt x="20423" y="2528"/>
                    <a:pt x="21279" y="2242"/>
                    <a:pt x="22155" y="2072"/>
                  </a:cubicBezTo>
                  <a:cubicBezTo>
                    <a:pt x="22647" y="1976"/>
                    <a:pt x="23178" y="1895"/>
                    <a:pt x="23700" y="1895"/>
                  </a:cubicBezTo>
                  <a:close/>
                  <a:moveTo>
                    <a:pt x="13117" y="1"/>
                  </a:moveTo>
                  <a:cubicBezTo>
                    <a:pt x="12934" y="1"/>
                    <a:pt x="12751" y="6"/>
                    <a:pt x="12569" y="17"/>
                  </a:cubicBezTo>
                  <a:cubicBezTo>
                    <a:pt x="10543" y="133"/>
                    <a:pt x="8520" y="917"/>
                    <a:pt x="6903" y="2141"/>
                  </a:cubicBezTo>
                  <a:cubicBezTo>
                    <a:pt x="6566" y="2395"/>
                    <a:pt x="6249" y="2675"/>
                    <a:pt x="5952" y="2977"/>
                  </a:cubicBezTo>
                  <a:cubicBezTo>
                    <a:pt x="5940" y="2986"/>
                    <a:pt x="5935" y="2992"/>
                    <a:pt x="5926" y="3003"/>
                  </a:cubicBezTo>
                  <a:cubicBezTo>
                    <a:pt x="5303" y="3718"/>
                    <a:pt x="4710" y="4473"/>
                    <a:pt x="4370" y="5369"/>
                  </a:cubicBezTo>
                  <a:cubicBezTo>
                    <a:pt x="4073" y="6156"/>
                    <a:pt x="3980" y="7012"/>
                    <a:pt x="3972" y="7848"/>
                  </a:cubicBezTo>
                  <a:cubicBezTo>
                    <a:pt x="3966" y="8249"/>
                    <a:pt x="3986" y="8655"/>
                    <a:pt x="4032" y="9059"/>
                  </a:cubicBezTo>
                  <a:cubicBezTo>
                    <a:pt x="3173" y="9638"/>
                    <a:pt x="2401" y="10381"/>
                    <a:pt x="1712" y="11151"/>
                  </a:cubicBezTo>
                  <a:cubicBezTo>
                    <a:pt x="1309" y="11603"/>
                    <a:pt x="934" y="12079"/>
                    <a:pt x="620" y="12598"/>
                  </a:cubicBezTo>
                  <a:cubicBezTo>
                    <a:pt x="358" y="13036"/>
                    <a:pt x="118" y="13529"/>
                    <a:pt x="58" y="14045"/>
                  </a:cubicBezTo>
                  <a:cubicBezTo>
                    <a:pt x="0" y="14552"/>
                    <a:pt x="144" y="15039"/>
                    <a:pt x="519" y="15399"/>
                  </a:cubicBezTo>
                  <a:cubicBezTo>
                    <a:pt x="983" y="15855"/>
                    <a:pt x="1686" y="15993"/>
                    <a:pt x="2315" y="16016"/>
                  </a:cubicBezTo>
                  <a:cubicBezTo>
                    <a:pt x="2381" y="16018"/>
                    <a:pt x="2447" y="16019"/>
                    <a:pt x="2513" y="16019"/>
                  </a:cubicBezTo>
                  <a:cubicBezTo>
                    <a:pt x="3280" y="16019"/>
                    <a:pt x="4059" y="15872"/>
                    <a:pt x="4802" y="15702"/>
                  </a:cubicBezTo>
                  <a:cubicBezTo>
                    <a:pt x="5664" y="15512"/>
                    <a:pt x="6511" y="15255"/>
                    <a:pt x="7347" y="14961"/>
                  </a:cubicBezTo>
                  <a:cubicBezTo>
                    <a:pt x="7410" y="14938"/>
                    <a:pt x="7476" y="14912"/>
                    <a:pt x="7537" y="14892"/>
                  </a:cubicBezTo>
                  <a:cubicBezTo>
                    <a:pt x="8180" y="15206"/>
                    <a:pt x="8877" y="15396"/>
                    <a:pt x="9572" y="15529"/>
                  </a:cubicBezTo>
                  <a:cubicBezTo>
                    <a:pt x="10297" y="15670"/>
                    <a:pt x="11029" y="15742"/>
                    <a:pt x="11760" y="15742"/>
                  </a:cubicBezTo>
                  <a:cubicBezTo>
                    <a:pt x="12652" y="15742"/>
                    <a:pt x="13543" y="15635"/>
                    <a:pt x="14419" y="15416"/>
                  </a:cubicBezTo>
                  <a:cubicBezTo>
                    <a:pt x="15984" y="15024"/>
                    <a:pt x="17483" y="14278"/>
                    <a:pt x="18685" y="13189"/>
                  </a:cubicBezTo>
                  <a:cubicBezTo>
                    <a:pt x="19913" y="12070"/>
                    <a:pt x="20803" y="10615"/>
                    <a:pt x="21169" y="8995"/>
                  </a:cubicBezTo>
                  <a:cubicBezTo>
                    <a:pt x="21213" y="8816"/>
                    <a:pt x="21244" y="8641"/>
                    <a:pt x="21270" y="8462"/>
                  </a:cubicBezTo>
                  <a:cubicBezTo>
                    <a:pt x="22671" y="7514"/>
                    <a:pt x="23951" y="6410"/>
                    <a:pt x="24977" y="5047"/>
                  </a:cubicBezTo>
                  <a:cubicBezTo>
                    <a:pt x="25553" y="4280"/>
                    <a:pt x="26397" y="2868"/>
                    <a:pt x="25467" y="2035"/>
                  </a:cubicBezTo>
                  <a:cubicBezTo>
                    <a:pt x="25020" y="1633"/>
                    <a:pt x="24349" y="1561"/>
                    <a:pt x="23754" y="1561"/>
                  </a:cubicBezTo>
                  <a:cubicBezTo>
                    <a:pt x="23670" y="1561"/>
                    <a:pt x="23587" y="1563"/>
                    <a:pt x="23507" y="1565"/>
                  </a:cubicBezTo>
                  <a:cubicBezTo>
                    <a:pt x="22576" y="1591"/>
                    <a:pt x="21654" y="1801"/>
                    <a:pt x="20760" y="2064"/>
                  </a:cubicBezTo>
                  <a:cubicBezTo>
                    <a:pt x="20305" y="2196"/>
                    <a:pt x="19855" y="2343"/>
                    <a:pt x="19406" y="2496"/>
                  </a:cubicBezTo>
                  <a:cubicBezTo>
                    <a:pt x="19368" y="2507"/>
                    <a:pt x="19339" y="2528"/>
                    <a:pt x="19325" y="2554"/>
                  </a:cubicBezTo>
                  <a:cubicBezTo>
                    <a:pt x="18777" y="1989"/>
                    <a:pt x="18146" y="1504"/>
                    <a:pt x="17454" y="1115"/>
                  </a:cubicBezTo>
                  <a:cubicBezTo>
                    <a:pt x="16138" y="372"/>
                    <a:pt x="14625" y="1"/>
                    <a:pt x="13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2"/>
            <p:cNvSpPr/>
            <p:nvPr/>
          </p:nvSpPr>
          <p:spPr>
            <a:xfrm>
              <a:off x="4660675" y="2868225"/>
              <a:ext cx="413675" cy="322350"/>
            </a:xfrm>
            <a:custGeom>
              <a:avLst/>
              <a:gdLst/>
              <a:ahLst/>
              <a:cxnLst/>
              <a:rect l="l" t="t" r="r" b="b"/>
              <a:pathLst>
                <a:path w="16547" h="12894" extrusionOk="0">
                  <a:moveTo>
                    <a:pt x="11424" y="5050"/>
                  </a:moveTo>
                  <a:cubicBezTo>
                    <a:pt x="11448" y="5050"/>
                    <a:pt x="11473" y="5051"/>
                    <a:pt x="11497" y="5054"/>
                  </a:cubicBezTo>
                  <a:cubicBezTo>
                    <a:pt x="11863" y="5097"/>
                    <a:pt x="12054" y="5495"/>
                    <a:pt x="12123" y="5815"/>
                  </a:cubicBezTo>
                  <a:cubicBezTo>
                    <a:pt x="12146" y="5913"/>
                    <a:pt x="12051" y="5994"/>
                    <a:pt x="11964" y="6005"/>
                  </a:cubicBezTo>
                  <a:cubicBezTo>
                    <a:pt x="11956" y="6006"/>
                    <a:pt x="11949" y="6007"/>
                    <a:pt x="11942" y="6007"/>
                  </a:cubicBezTo>
                  <a:cubicBezTo>
                    <a:pt x="11853" y="6007"/>
                    <a:pt x="11790" y="5929"/>
                    <a:pt x="11774" y="5847"/>
                  </a:cubicBezTo>
                  <a:lnTo>
                    <a:pt x="11762" y="5844"/>
                  </a:lnTo>
                  <a:cubicBezTo>
                    <a:pt x="11762" y="5838"/>
                    <a:pt x="11760" y="5830"/>
                    <a:pt x="11760" y="5824"/>
                  </a:cubicBezTo>
                  <a:cubicBezTo>
                    <a:pt x="11757" y="5801"/>
                    <a:pt x="11748" y="5783"/>
                    <a:pt x="11742" y="5760"/>
                  </a:cubicBezTo>
                  <a:cubicBezTo>
                    <a:pt x="11731" y="5726"/>
                    <a:pt x="11716" y="5694"/>
                    <a:pt x="11702" y="5659"/>
                  </a:cubicBezTo>
                  <a:cubicBezTo>
                    <a:pt x="11693" y="5651"/>
                    <a:pt x="11690" y="5639"/>
                    <a:pt x="11688" y="5628"/>
                  </a:cubicBezTo>
                  <a:cubicBezTo>
                    <a:pt x="11688" y="5628"/>
                    <a:pt x="11685" y="5625"/>
                    <a:pt x="11685" y="5622"/>
                  </a:cubicBezTo>
                  <a:lnTo>
                    <a:pt x="11676" y="5608"/>
                  </a:lnTo>
                  <a:cubicBezTo>
                    <a:pt x="11673" y="5599"/>
                    <a:pt x="11670" y="5596"/>
                    <a:pt x="11664" y="5587"/>
                  </a:cubicBezTo>
                  <a:cubicBezTo>
                    <a:pt x="11647" y="5559"/>
                    <a:pt x="11621" y="5530"/>
                    <a:pt x="11601" y="5501"/>
                  </a:cubicBezTo>
                  <a:lnTo>
                    <a:pt x="11590" y="5492"/>
                  </a:lnTo>
                  <a:cubicBezTo>
                    <a:pt x="11578" y="5481"/>
                    <a:pt x="11569" y="5469"/>
                    <a:pt x="11555" y="5463"/>
                  </a:cubicBezTo>
                  <a:cubicBezTo>
                    <a:pt x="11549" y="5458"/>
                    <a:pt x="11546" y="5458"/>
                    <a:pt x="11543" y="5452"/>
                  </a:cubicBezTo>
                  <a:lnTo>
                    <a:pt x="11541" y="5452"/>
                  </a:lnTo>
                  <a:lnTo>
                    <a:pt x="11535" y="5446"/>
                  </a:lnTo>
                  <a:cubicBezTo>
                    <a:pt x="11529" y="5443"/>
                    <a:pt x="11520" y="5440"/>
                    <a:pt x="11517" y="5438"/>
                  </a:cubicBezTo>
                  <a:cubicBezTo>
                    <a:pt x="11506" y="5432"/>
                    <a:pt x="11497" y="5426"/>
                    <a:pt x="11483" y="5423"/>
                  </a:cubicBezTo>
                  <a:lnTo>
                    <a:pt x="11477" y="5423"/>
                  </a:lnTo>
                  <a:cubicBezTo>
                    <a:pt x="11474" y="5417"/>
                    <a:pt x="11468" y="5417"/>
                    <a:pt x="11468" y="5417"/>
                  </a:cubicBezTo>
                  <a:cubicBezTo>
                    <a:pt x="11457" y="5414"/>
                    <a:pt x="11443" y="5414"/>
                    <a:pt x="11431" y="5412"/>
                  </a:cubicBezTo>
                  <a:lnTo>
                    <a:pt x="11425" y="5412"/>
                  </a:lnTo>
                  <a:cubicBezTo>
                    <a:pt x="11405" y="5412"/>
                    <a:pt x="11391" y="5414"/>
                    <a:pt x="11376" y="5417"/>
                  </a:cubicBezTo>
                  <a:lnTo>
                    <a:pt x="11370" y="5417"/>
                  </a:lnTo>
                  <a:cubicBezTo>
                    <a:pt x="11368" y="5417"/>
                    <a:pt x="11362" y="5423"/>
                    <a:pt x="11359" y="5423"/>
                  </a:cubicBezTo>
                  <a:cubicBezTo>
                    <a:pt x="11345" y="5426"/>
                    <a:pt x="11327" y="5432"/>
                    <a:pt x="11313" y="5440"/>
                  </a:cubicBezTo>
                  <a:lnTo>
                    <a:pt x="11284" y="5455"/>
                  </a:lnTo>
                  <a:cubicBezTo>
                    <a:pt x="11270" y="5466"/>
                    <a:pt x="11255" y="5472"/>
                    <a:pt x="11241" y="5484"/>
                  </a:cubicBezTo>
                  <a:cubicBezTo>
                    <a:pt x="11232" y="5487"/>
                    <a:pt x="11215" y="5504"/>
                    <a:pt x="11206" y="5510"/>
                  </a:cubicBezTo>
                  <a:cubicBezTo>
                    <a:pt x="11189" y="5530"/>
                    <a:pt x="11169" y="5547"/>
                    <a:pt x="11154" y="5573"/>
                  </a:cubicBezTo>
                  <a:cubicBezTo>
                    <a:pt x="11154" y="5573"/>
                    <a:pt x="11143" y="5587"/>
                    <a:pt x="11140" y="5590"/>
                  </a:cubicBezTo>
                  <a:cubicBezTo>
                    <a:pt x="11131" y="5608"/>
                    <a:pt x="11120" y="5625"/>
                    <a:pt x="11114" y="5639"/>
                  </a:cubicBezTo>
                  <a:cubicBezTo>
                    <a:pt x="11108" y="5654"/>
                    <a:pt x="11102" y="5668"/>
                    <a:pt x="11097" y="5683"/>
                  </a:cubicBezTo>
                  <a:cubicBezTo>
                    <a:pt x="11097" y="5685"/>
                    <a:pt x="11097" y="5685"/>
                    <a:pt x="11094" y="5688"/>
                  </a:cubicBezTo>
                  <a:cubicBezTo>
                    <a:pt x="11085" y="5726"/>
                    <a:pt x="11074" y="5760"/>
                    <a:pt x="11071" y="5798"/>
                  </a:cubicBezTo>
                  <a:cubicBezTo>
                    <a:pt x="11068" y="5812"/>
                    <a:pt x="11068" y="5830"/>
                    <a:pt x="11068" y="5844"/>
                  </a:cubicBezTo>
                  <a:lnTo>
                    <a:pt x="11068" y="5850"/>
                  </a:lnTo>
                  <a:lnTo>
                    <a:pt x="11068" y="5855"/>
                  </a:lnTo>
                  <a:cubicBezTo>
                    <a:pt x="11071" y="5928"/>
                    <a:pt x="11074" y="5994"/>
                    <a:pt x="11085" y="6063"/>
                  </a:cubicBezTo>
                  <a:cubicBezTo>
                    <a:pt x="11085" y="6066"/>
                    <a:pt x="11088" y="6077"/>
                    <a:pt x="11088" y="6086"/>
                  </a:cubicBezTo>
                  <a:cubicBezTo>
                    <a:pt x="11088" y="6089"/>
                    <a:pt x="11094" y="6092"/>
                    <a:pt x="11094" y="6095"/>
                  </a:cubicBezTo>
                  <a:cubicBezTo>
                    <a:pt x="11097" y="6112"/>
                    <a:pt x="11100" y="6121"/>
                    <a:pt x="11102" y="6135"/>
                  </a:cubicBezTo>
                  <a:cubicBezTo>
                    <a:pt x="11111" y="6167"/>
                    <a:pt x="11123" y="6196"/>
                    <a:pt x="11131" y="6224"/>
                  </a:cubicBezTo>
                  <a:cubicBezTo>
                    <a:pt x="11166" y="6319"/>
                    <a:pt x="11117" y="6412"/>
                    <a:pt x="11028" y="6452"/>
                  </a:cubicBezTo>
                  <a:cubicBezTo>
                    <a:pt x="11008" y="6461"/>
                    <a:pt x="10987" y="6466"/>
                    <a:pt x="10966" y="6466"/>
                  </a:cubicBezTo>
                  <a:cubicBezTo>
                    <a:pt x="10896" y="6466"/>
                    <a:pt x="10826" y="6418"/>
                    <a:pt x="10800" y="6351"/>
                  </a:cubicBezTo>
                  <a:cubicBezTo>
                    <a:pt x="10728" y="6158"/>
                    <a:pt x="10699" y="5948"/>
                    <a:pt x="10722" y="5743"/>
                  </a:cubicBezTo>
                  <a:cubicBezTo>
                    <a:pt x="10742" y="5567"/>
                    <a:pt x="10814" y="5386"/>
                    <a:pt x="10944" y="5259"/>
                  </a:cubicBezTo>
                  <a:cubicBezTo>
                    <a:pt x="11071" y="5132"/>
                    <a:pt x="11243" y="5050"/>
                    <a:pt x="11424" y="5050"/>
                  </a:cubicBezTo>
                  <a:close/>
                  <a:moveTo>
                    <a:pt x="7790" y="6678"/>
                  </a:moveTo>
                  <a:cubicBezTo>
                    <a:pt x="7929" y="6678"/>
                    <a:pt x="8069" y="6733"/>
                    <a:pt x="8189" y="6841"/>
                  </a:cubicBezTo>
                  <a:cubicBezTo>
                    <a:pt x="8604" y="7224"/>
                    <a:pt x="8621" y="7916"/>
                    <a:pt x="8321" y="8369"/>
                  </a:cubicBezTo>
                  <a:cubicBezTo>
                    <a:pt x="8066" y="8755"/>
                    <a:pt x="7621" y="8973"/>
                    <a:pt x="7171" y="8973"/>
                  </a:cubicBezTo>
                  <a:cubicBezTo>
                    <a:pt x="7036" y="8973"/>
                    <a:pt x="6901" y="8954"/>
                    <a:pt x="6771" y="8913"/>
                  </a:cubicBezTo>
                  <a:cubicBezTo>
                    <a:pt x="6289" y="8769"/>
                    <a:pt x="5592" y="8233"/>
                    <a:pt x="5900" y="7677"/>
                  </a:cubicBezTo>
                  <a:cubicBezTo>
                    <a:pt x="5996" y="7530"/>
                    <a:pt x="6116" y="7488"/>
                    <a:pt x="6246" y="7488"/>
                  </a:cubicBezTo>
                  <a:cubicBezTo>
                    <a:pt x="6417" y="7488"/>
                    <a:pt x="6605" y="7559"/>
                    <a:pt x="6779" y="7559"/>
                  </a:cubicBezTo>
                  <a:cubicBezTo>
                    <a:pt x="6884" y="7559"/>
                    <a:pt x="6985" y="7533"/>
                    <a:pt x="7073" y="7449"/>
                  </a:cubicBezTo>
                  <a:cubicBezTo>
                    <a:pt x="7163" y="7268"/>
                    <a:pt x="7209" y="7066"/>
                    <a:pt x="7341" y="6905"/>
                  </a:cubicBezTo>
                  <a:cubicBezTo>
                    <a:pt x="7464" y="6753"/>
                    <a:pt x="7626" y="6678"/>
                    <a:pt x="7790" y="6678"/>
                  </a:cubicBezTo>
                  <a:close/>
                  <a:moveTo>
                    <a:pt x="3692" y="8097"/>
                  </a:moveTo>
                  <a:cubicBezTo>
                    <a:pt x="3742" y="8097"/>
                    <a:pt x="3793" y="8103"/>
                    <a:pt x="3842" y="8115"/>
                  </a:cubicBezTo>
                  <a:cubicBezTo>
                    <a:pt x="4188" y="8204"/>
                    <a:pt x="4456" y="8524"/>
                    <a:pt x="4485" y="8882"/>
                  </a:cubicBezTo>
                  <a:cubicBezTo>
                    <a:pt x="4491" y="8980"/>
                    <a:pt x="4419" y="9060"/>
                    <a:pt x="4327" y="9072"/>
                  </a:cubicBezTo>
                  <a:cubicBezTo>
                    <a:pt x="4320" y="9073"/>
                    <a:pt x="4314" y="9073"/>
                    <a:pt x="4308" y="9073"/>
                  </a:cubicBezTo>
                  <a:cubicBezTo>
                    <a:pt x="4220" y="9073"/>
                    <a:pt x="4142" y="8997"/>
                    <a:pt x="4136" y="8913"/>
                  </a:cubicBezTo>
                  <a:cubicBezTo>
                    <a:pt x="4131" y="8896"/>
                    <a:pt x="4131" y="8873"/>
                    <a:pt x="4128" y="8853"/>
                  </a:cubicBezTo>
                  <a:lnTo>
                    <a:pt x="4128" y="8841"/>
                  </a:lnTo>
                  <a:cubicBezTo>
                    <a:pt x="4128" y="8838"/>
                    <a:pt x="4125" y="8836"/>
                    <a:pt x="4125" y="8836"/>
                  </a:cubicBezTo>
                  <a:cubicBezTo>
                    <a:pt x="4113" y="8798"/>
                    <a:pt x="4105" y="8764"/>
                    <a:pt x="4085" y="8729"/>
                  </a:cubicBezTo>
                  <a:cubicBezTo>
                    <a:pt x="4085" y="8726"/>
                    <a:pt x="4082" y="8726"/>
                    <a:pt x="4082" y="8723"/>
                  </a:cubicBezTo>
                  <a:lnTo>
                    <a:pt x="4079" y="8715"/>
                  </a:lnTo>
                  <a:lnTo>
                    <a:pt x="4082" y="8706"/>
                  </a:lnTo>
                  <a:cubicBezTo>
                    <a:pt x="4070" y="8691"/>
                    <a:pt x="4064" y="8677"/>
                    <a:pt x="4053" y="8663"/>
                  </a:cubicBezTo>
                  <a:lnTo>
                    <a:pt x="4021" y="8619"/>
                  </a:lnTo>
                  <a:cubicBezTo>
                    <a:pt x="4012" y="8611"/>
                    <a:pt x="4001" y="8599"/>
                    <a:pt x="3998" y="8593"/>
                  </a:cubicBezTo>
                  <a:cubicBezTo>
                    <a:pt x="3978" y="8570"/>
                    <a:pt x="3955" y="8550"/>
                    <a:pt x="3929" y="8533"/>
                  </a:cubicBezTo>
                  <a:lnTo>
                    <a:pt x="3897" y="8510"/>
                  </a:lnTo>
                  <a:cubicBezTo>
                    <a:pt x="3894" y="8507"/>
                    <a:pt x="3886" y="8507"/>
                    <a:pt x="3883" y="8504"/>
                  </a:cubicBezTo>
                  <a:cubicBezTo>
                    <a:pt x="3854" y="8490"/>
                    <a:pt x="3825" y="8475"/>
                    <a:pt x="3796" y="8464"/>
                  </a:cubicBezTo>
                  <a:lnTo>
                    <a:pt x="3785" y="8464"/>
                  </a:lnTo>
                  <a:cubicBezTo>
                    <a:pt x="3770" y="8461"/>
                    <a:pt x="3762" y="8455"/>
                    <a:pt x="3744" y="8452"/>
                  </a:cubicBezTo>
                  <a:cubicBezTo>
                    <a:pt x="3727" y="8452"/>
                    <a:pt x="3713" y="8449"/>
                    <a:pt x="3695" y="8449"/>
                  </a:cubicBezTo>
                  <a:lnTo>
                    <a:pt x="3684" y="8449"/>
                  </a:lnTo>
                  <a:lnTo>
                    <a:pt x="3635" y="8452"/>
                  </a:lnTo>
                  <a:cubicBezTo>
                    <a:pt x="3632" y="8452"/>
                    <a:pt x="3626" y="8455"/>
                    <a:pt x="3623" y="8455"/>
                  </a:cubicBezTo>
                  <a:lnTo>
                    <a:pt x="3609" y="8455"/>
                  </a:lnTo>
                  <a:cubicBezTo>
                    <a:pt x="3589" y="8461"/>
                    <a:pt x="3563" y="8478"/>
                    <a:pt x="3548" y="8481"/>
                  </a:cubicBezTo>
                  <a:cubicBezTo>
                    <a:pt x="3546" y="8484"/>
                    <a:pt x="3537" y="8490"/>
                    <a:pt x="3531" y="8493"/>
                  </a:cubicBezTo>
                  <a:cubicBezTo>
                    <a:pt x="3517" y="8498"/>
                    <a:pt x="3505" y="8510"/>
                    <a:pt x="3491" y="8521"/>
                  </a:cubicBezTo>
                  <a:cubicBezTo>
                    <a:pt x="3482" y="8524"/>
                    <a:pt x="3479" y="8527"/>
                    <a:pt x="3476" y="8533"/>
                  </a:cubicBezTo>
                  <a:cubicBezTo>
                    <a:pt x="3476" y="8536"/>
                    <a:pt x="3474" y="8536"/>
                    <a:pt x="3468" y="8539"/>
                  </a:cubicBezTo>
                  <a:cubicBezTo>
                    <a:pt x="3459" y="8550"/>
                    <a:pt x="3450" y="8562"/>
                    <a:pt x="3445" y="8570"/>
                  </a:cubicBezTo>
                  <a:cubicBezTo>
                    <a:pt x="3445" y="8570"/>
                    <a:pt x="3430" y="8593"/>
                    <a:pt x="3425" y="8599"/>
                  </a:cubicBezTo>
                  <a:cubicBezTo>
                    <a:pt x="3419" y="8614"/>
                    <a:pt x="3410" y="8634"/>
                    <a:pt x="3407" y="8648"/>
                  </a:cubicBezTo>
                  <a:lnTo>
                    <a:pt x="3407" y="8651"/>
                  </a:lnTo>
                  <a:cubicBezTo>
                    <a:pt x="3404" y="8657"/>
                    <a:pt x="3404" y="8666"/>
                    <a:pt x="3401" y="8671"/>
                  </a:cubicBezTo>
                  <a:cubicBezTo>
                    <a:pt x="3399" y="8691"/>
                    <a:pt x="3393" y="8709"/>
                    <a:pt x="3390" y="8729"/>
                  </a:cubicBezTo>
                  <a:cubicBezTo>
                    <a:pt x="3390" y="8740"/>
                    <a:pt x="3387" y="8752"/>
                    <a:pt x="3387" y="8758"/>
                  </a:cubicBezTo>
                  <a:lnTo>
                    <a:pt x="3387" y="8766"/>
                  </a:lnTo>
                  <a:lnTo>
                    <a:pt x="3387" y="8801"/>
                  </a:lnTo>
                  <a:cubicBezTo>
                    <a:pt x="3390" y="8838"/>
                    <a:pt x="3390" y="8873"/>
                    <a:pt x="3399" y="8913"/>
                  </a:cubicBezTo>
                  <a:cubicBezTo>
                    <a:pt x="3401" y="8931"/>
                    <a:pt x="3404" y="8945"/>
                    <a:pt x="3407" y="8965"/>
                  </a:cubicBezTo>
                  <a:cubicBezTo>
                    <a:pt x="3407" y="8968"/>
                    <a:pt x="3413" y="8988"/>
                    <a:pt x="3416" y="8997"/>
                  </a:cubicBezTo>
                  <a:cubicBezTo>
                    <a:pt x="3419" y="9003"/>
                    <a:pt x="3419" y="9011"/>
                    <a:pt x="3419" y="9011"/>
                  </a:cubicBezTo>
                  <a:cubicBezTo>
                    <a:pt x="3422" y="9023"/>
                    <a:pt x="3422" y="9029"/>
                    <a:pt x="3425" y="9040"/>
                  </a:cubicBezTo>
                  <a:cubicBezTo>
                    <a:pt x="3430" y="9055"/>
                    <a:pt x="3436" y="9072"/>
                    <a:pt x="3439" y="9089"/>
                  </a:cubicBezTo>
                  <a:cubicBezTo>
                    <a:pt x="3450" y="9124"/>
                    <a:pt x="3459" y="9155"/>
                    <a:pt x="3471" y="9187"/>
                  </a:cubicBezTo>
                  <a:cubicBezTo>
                    <a:pt x="3499" y="9282"/>
                    <a:pt x="3459" y="9375"/>
                    <a:pt x="3367" y="9415"/>
                  </a:cubicBezTo>
                  <a:cubicBezTo>
                    <a:pt x="3349" y="9422"/>
                    <a:pt x="3330" y="9426"/>
                    <a:pt x="3310" y="9426"/>
                  </a:cubicBezTo>
                  <a:cubicBezTo>
                    <a:pt x="3240" y="9426"/>
                    <a:pt x="3165" y="9381"/>
                    <a:pt x="3142" y="9314"/>
                  </a:cubicBezTo>
                  <a:cubicBezTo>
                    <a:pt x="3076" y="9109"/>
                    <a:pt x="3021" y="8899"/>
                    <a:pt x="3044" y="8683"/>
                  </a:cubicBezTo>
                  <a:cubicBezTo>
                    <a:pt x="3064" y="8490"/>
                    <a:pt x="3171" y="8302"/>
                    <a:pt x="3338" y="8201"/>
                  </a:cubicBezTo>
                  <a:cubicBezTo>
                    <a:pt x="3445" y="8134"/>
                    <a:pt x="3568" y="8097"/>
                    <a:pt x="3692" y="8097"/>
                  </a:cubicBezTo>
                  <a:close/>
                  <a:moveTo>
                    <a:pt x="8853" y="0"/>
                  </a:moveTo>
                  <a:cubicBezTo>
                    <a:pt x="8809" y="0"/>
                    <a:pt x="8766" y="1"/>
                    <a:pt x="8722" y="2"/>
                  </a:cubicBezTo>
                  <a:cubicBezTo>
                    <a:pt x="8102" y="5"/>
                    <a:pt x="7477" y="74"/>
                    <a:pt x="6866" y="204"/>
                  </a:cubicBezTo>
                  <a:cubicBezTo>
                    <a:pt x="5021" y="596"/>
                    <a:pt x="3203" y="1521"/>
                    <a:pt x="1874" y="2870"/>
                  </a:cubicBezTo>
                  <a:cubicBezTo>
                    <a:pt x="1646" y="3123"/>
                    <a:pt x="1427" y="3383"/>
                    <a:pt x="1223" y="3654"/>
                  </a:cubicBezTo>
                  <a:cubicBezTo>
                    <a:pt x="1165" y="3734"/>
                    <a:pt x="1102" y="3812"/>
                    <a:pt x="1050" y="3893"/>
                  </a:cubicBezTo>
                  <a:cubicBezTo>
                    <a:pt x="980" y="3988"/>
                    <a:pt x="914" y="4086"/>
                    <a:pt x="857" y="4184"/>
                  </a:cubicBezTo>
                  <a:cubicBezTo>
                    <a:pt x="606" y="4587"/>
                    <a:pt x="413" y="5017"/>
                    <a:pt x="277" y="5463"/>
                  </a:cubicBezTo>
                  <a:cubicBezTo>
                    <a:pt x="199" y="5723"/>
                    <a:pt x="136" y="5991"/>
                    <a:pt x="99" y="6265"/>
                  </a:cubicBezTo>
                  <a:cubicBezTo>
                    <a:pt x="90" y="6288"/>
                    <a:pt x="90" y="6314"/>
                    <a:pt x="87" y="6337"/>
                  </a:cubicBezTo>
                  <a:cubicBezTo>
                    <a:pt x="35" y="6691"/>
                    <a:pt x="6" y="7049"/>
                    <a:pt x="3" y="7403"/>
                  </a:cubicBezTo>
                  <a:cubicBezTo>
                    <a:pt x="1" y="7712"/>
                    <a:pt x="9" y="8017"/>
                    <a:pt x="32" y="8323"/>
                  </a:cubicBezTo>
                  <a:cubicBezTo>
                    <a:pt x="38" y="8438"/>
                    <a:pt x="52" y="8553"/>
                    <a:pt x="64" y="8668"/>
                  </a:cubicBezTo>
                  <a:cubicBezTo>
                    <a:pt x="171" y="9608"/>
                    <a:pt x="407" y="10556"/>
                    <a:pt x="808" y="11421"/>
                  </a:cubicBezTo>
                  <a:cubicBezTo>
                    <a:pt x="871" y="11568"/>
                    <a:pt x="949" y="11712"/>
                    <a:pt x="1024" y="11853"/>
                  </a:cubicBezTo>
                  <a:cubicBezTo>
                    <a:pt x="1223" y="12222"/>
                    <a:pt x="1447" y="12571"/>
                    <a:pt x="1715" y="12894"/>
                  </a:cubicBezTo>
                  <a:cubicBezTo>
                    <a:pt x="2064" y="12775"/>
                    <a:pt x="2410" y="12649"/>
                    <a:pt x="2753" y="12519"/>
                  </a:cubicBezTo>
                  <a:cubicBezTo>
                    <a:pt x="3652" y="12185"/>
                    <a:pt x="4560" y="11882"/>
                    <a:pt x="5456" y="11533"/>
                  </a:cubicBezTo>
                  <a:cubicBezTo>
                    <a:pt x="7831" y="10614"/>
                    <a:pt x="10148" y="9547"/>
                    <a:pt x="12385" y="8334"/>
                  </a:cubicBezTo>
                  <a:cubicBezTo>
                    <a:pt x="13812" y="7562"/>
                    <a:pt x="15232" y="6737"/>
                    <a:pt x="16547" y="5781"/>
                  </a:cubicBezTo>
                  <a:cubicBezTo>
                    <a:pt x="16483" y="5472"/>
                    <a:pt x="16391" y="5167"/>
                    <a:pt x="16284" y="4867"/>
                  </a:cubicBezTo>
                  <a:cubicBezTo>
                    <a:pt x="16227" y="4714"/>
                    <a:pt x="16166" y="4559"/>
                    <a:pt x="16094" y="4406"/>
                  </a:cubicBezTo>
                  <a:cubicBezTo>
                    <a:pt x="15921" y="4025"/>
                    <a:pt x="15714" y="3662"/>
                    <a:pt x="15475" y="3319"/>
                  </a:cubicBezTo>
                  <a:cubicBezTo>
                    <a:pt x="14927" y="2541"/>
                    <a:pt x="14227" y="1881"/>
                    <a:pt x="13434" y="1362"/>
                  </a:cubicBezTo>
                  <a:cubicBezTo>
                    <a:pt x="13172" y="1186"/>
                    <a:pt x="12895" y="1031"/>
                    <a:pt x="12610" y="887"/>
                  </a:cubicBezTo>
                  <a:cubicBezTo>
                    <a:pt x="12405" y="783"/>
                    <a:pt x="12192" y="688"/>
                    <a:pt x="11979" y="601"/>
                  </a:cubicBezTo>
                  <a:cubicBezTo>
                    <a:pt x="11872" y="558"/>
                    <a:pt x="11762" y="521"/>
                    <a:pt x="11650" y="480"/>
                  </a:cubicBezTo>
                  <a:cubicBezTo>
                    <a:pt x="11385" y="385"/>
                    <a:pt x="11114" y="310"/>
                    <a:pt x="10843" y="241"/>
                  </a:cubicBezTo>
                  <a:cubicBezTo>
                    <a:pt x="10388" y="132"/>
                    <a:pt x="9927" y="60"/>
                    <a:pt x="9457" y="25"/>
                  </a:cubicBezTo>
                  <a:cubicBezTo>
                    <a:pt x="9255" y="11"/>
                    <a:pt x="9056" y="0"/>
                    <a:pt x="8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2"/>
            <p:cNvSpPr/>
            <p:nvPr/>
          </p:nvSpPr>
          <p:spPr>
            <a:xfrm>
              <a:off x="4752825" y="3077650"/>
              <a:ext cx="321525" cy="166900"/>
            </a:xfrm>
            <a:custGeom>
              <a:avLst/>
              <a:gdLst/>
              <a:ahLst/>
              <a:cxnLst/>
              <a:rect l="l" t="t" r="r" b="b"/>
              <a:pathLst>
                <a:path w="12861" h="6676" extrusionOk="0">
                  <a:moveTo>
                    <a:pt x="12861" y="0"/>
                  </a:moveTo>
                  <a:cubicBezTo>
                    <a:pt x="11725" y="732"/>
                    <a:pt x="10523" y="1366"/>
                    <a:pt x="9313" y="1952"/>
                  </a:cubicBezTo>
                  <a:cubicBezTo>
                    <a:pt x="7713" y="2730"/>
                    <a:pt x="6091" y="3470"/>
                    <a:pt x="4459" y="4176"/>
                  </a:cubicBezTo>
                  <a:cubicBezTo>
                    <a:pt x="2987" y="4813"/>
                    <a:pt x="1505" y="5445"/>
                    <a:pt x="1" y="5998"/>
                  </a:cubicBezTo>
                  <a:cubicBezTo>
                    <a:pt x="61" y="6024"/>
                    <a:pt x="122" y="6050"/>
                    <a:pt x="182" y="6070"/>
                  </a:cubicBezTo>
                  <a:cubicBezTo>
                    <a:pt x="205" y="6076"/>
                    <a:pt x="226" y="6087"/>
                    <a:pt x="252" y="6096"/>
                  </a:cubicBezTo>
                  <a:cubicBezTo>
                    <a:pt x="940" y="6347"/>
                    <a:pt x="1681" y="6502"/>
                    <a:pt x="2416" y="6592"/>
                  </a:cubicBezTo>
                  <a:cubicBezTo>
                    <a:pt x="2549" y="6612"/>
                    <a:pt x="2684" y="6623"/>
                    <a:pt x="2814" y="6635"/>
                  </a:cubicBezTo>
                  <a:cubicBezTo>
                    <a:pt x="3119" y="6662"/>
                    <a:pt x="3425" y="6676"/>
                    <a:pt x="3731" y="6676"/>
                  </a:cubicBezTo>
                  <a:cubicBezTo>
                    <a:pt x="4983" y="6676"/>
                    <a:pt x="6237" y="6451"/>
                    <a:pt x="7411" y="6015"/>
                  </a:cubicBezTo>
                  <a:cubicBezTo>
                    <a:pt x="8855" y="5482"/>
                    <a:pt x="10180" y="4617"/>
                    <a:pt x="11180" y="3442"/>
                  </a:cubicBezTo>
                  <a:cubicBezTo>
                    <a:pt x="11506" y="3058"/>
                    <a:pt x="11791" y="2649"/>
                    <a:pt x="12039" y="2211"/>
                  </a:cubicBezTo>
                  <a:cubicBezTo>
                    <a:pt x="12342" y="1675"/>
                    <a:pt x="12578" y="1101"/>
                    <a:pt x="12743" y="508"/>
                  </a:cubicBezTo>
                  <a:cubicBezTo>
                    <a:pt x="12789" y="338"/>
                    <a:pt x="12829" y="167"/>
                    <a:pt x="12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2"/>
            <p:cNvSpPr/>
            <p:nvPr/>
          </p:nvSpPr>
          <p:spPr>
            <a:xfrm>
              <a:off x="4560875" y="2906925"/>
              <a:ext cx="630650" cy="344150"/>
            </a:xfrm>
            <a:custGeom>
              <a:avLst/>
              <a:gdLst/>
              <a:ahLst/>
              <a:cxnLst/>
              <a:rect l="l" t="t" r="r" b="b"/>
              <a:pathLst>
                <a:path w="25226" h="13766" extrusionOk="0">
                  <a:moveTo>
                    <a:pt x="23367" y="0"/>
                  </a:moveTo>
                  <a:cubicBezTo>
                    <a:pt x="22846" y="0"/>
                    <a:pt x="22316" y="81"/>
                    <a:pt x="21824" y="177"/>
                  </a:cubicBezTo>
                  <a:cubicBezTo>
                    <a:pt x="20945" y="347"/>
                    <a:pt x="20092" y="633"/>
                    <a:pt x="19242" y="912"/>
                  </a:cubicBezTo>
                  <a:cubicBezTo>
                    <a:pt x="19516" y="1224"/>
                    <a:pt x="19761" y="1549"/>
                    <a:pt x="19977" y="1901"/>
                  </a:cubicBezTo>
                  <a:cubicBezTo>
                    <a:pt x="19991" y="1863"/>
                    <a:pt x="20020" y="1832"/>
                    <a:pt x="20063" y="1809"/>
                  </a:cubicBezTo>
                  <a:cubicBezTo>
                    <a:pt x="20230" y="1728"/>
                    <a:pt x="20403" y="1662"/>
                    <a:pt x="20579" y="1598"/>
                  </a:cubicBezTo>
                  <a:cubicBezTo>
                    <a:pt x="21026" y="1434"/>
                    <a:pt x="21501" y="1304"/>
                    <a:pt x="21974" y="1270"/>
                  </a:cubicBezTo>
                  <a:cubicBezTo>
                    <a:pt x="22033" y="1266"/>
                    <a:pt x="22094" y="1263"/>
                    <a:pt x="22156" y="1263"/>
                  </a:cubicBezTo>
                  <a:cubicBezTo>
                    <a:pt x="22522" y="1263"/>
                    <a:pt x="22916" y="1354"/>
                    <a:pt x="23032" y="1748"/>
                  </a:cubicBezTo>
                  <a:cubicBezTo>
                    <a:pt x="23176" y="2247"/>
                    <a:pt x="22790" y="2670"/>
                    <a:pt x="22496" y="3019"/>
                  </a:cubicBezTo>
                  <a:cubicBezTo>
                    <a:pt x="22222" y="3342"/>
                    <a:pt x="21916" y="3616"/>
                    <a:pt x="21588" y="3878"/>
                  </a:cubicBezTo>
                  <a:cubicBezTo>
                    <a:pt x="21372" y="4054"/>
                    <a:pt x="21153" y="4224"/>
                    <a:pt x="20928" y="4388"/>
                  </a:cubicBezTo>
                  <a:cubicBezTo>
                    <a:pt x="20824" y="4466"/>
                    <a:pt x="20720" y="4544"/>
                    <a:pt x="20611" y="4619"/>
                  </a:cubicBezTo>
                  <a:cubicBezTo>
                    <a:pt x="19141" y="5671"/>
                    <a:pt x="17550" y="6573"/>
                    <a:pt x="15953" y="7411"/>
                  </a:cubicBezTo>
                  <a:cubicBezTo>
                    <a:pt x="13524" y="8691"/>
                    <a:pt x="11005" y="9815"/>
                    <a:pt x="8422" y="10749"/>
                  </a:cubicBezTo>
                  <a:cubicBezTo>
                    <a:pt x="7653" y="11029"/>
                    <a:pt x="6880" y="11311"/>
                    <a:pt x="6105" y="11579"/>
                  </a:cubicBezTo>
                  <a:lnTo>
                    <a:pt x="5955" y="11634"/>
                  </a:lnTo>
                  <a:cubicBezTo>
                    <a:pt x="5837" y="11677"/>
                    <a:pt x="5719" y="11717"/>
                    <a:pt x="5595" y="11761"/>
                  </a:cubicBezTo>
                  <a:cubicBezTo>
                    <a:pt x="4961" y="11968"/>
                    <a:pt x="4315" y="12155"/>
                    <a:pt x="3652" y="12236"/>
                  </a:cubicBezTo>
                  <a:cubicBezTo>
                    <a:pt x="3514" y="12253"/>
                    <a:pt x="3357" y="12266"/>
                    <a:pt x="3196" y="12266"/>
                  </a:cubicBezTo>
                  <a:cubicBezTo>
                    <a:pt x="2705" y="12266"/>
                    <a:pt x="2177" y="12144"/>
                    <a:pt x="2036" y="11634"/>
                  </a:cubicBezTo>
                  <a:cubicBezTo>
                    <a:pt x="1952" y="11331"/>
                    <a:pt x="2053" y="11023"/>
                    <a:pt x="2185" y="10752"/>
                  </a:cubicBezTo>
                  <a:cubicBezTo>
                    <a:pt x="2324" y="10478"/>
                    <a:pt x="2485" y="10216"/>
                    <a:pt x="2670" y="9971"/>
                  </a:cubicBezTo>
                  <a:cubicBezTo>
                    <a:pt x="3036" y="9481"/>
                    <a:pt x="3494" y="9066"/>
                    <a:pt x="4013" y="8740"/>
                  </a:cubicBezTo>
                  <a:cubicBezTo>
                    <a:pt x="3900" y="8348"/>
                    <a:pt x="3820" y="7953"/>
                    <a:pt x="3756" y="7550"/>
                  </a:cubicBezTo>
                  <a:cubicBezTo>
                    <a:pt x="3670" y="7610"/>
                    <a:pt x="3589" y="7671"/>
                    <a:pt x="3508" y="7737"/>
                  </a:cubicBezTo>
                  <a:cubicBezTo>
                    <a:pt x="2644" y="8406"/>
                    <a:pt x="1848" y="9187"/>
                    <a:pt x="1171" y="10049"/>
                  </a:cubicBezTo>
                  <a:cubicBezTo>
                    <a:pt x="831" y="10478"/>
                    <a:pt x="523" y="10931"/>
                    <a:pt x="303" y="11429"/>
                  </a:cubicBezTo>
                  <a:cubicBezTo>
                    <a:pt x="136" y="11807"/>
                    <a:pt x="1" y="12251"/>
                    <a:pt x="99" y="12666"/>
                  </a:cubicBezTo>
                  <a:cubicBezTo>
                    <a:pt x="226" y="13230"/>
                    <a:pt x="756" y="13548"/>
                    <a:pt x="1286" y="13674"/>
                  </a:cubicBezTo>
                  <a:cubicBezTo>
                    <a:pt x="1568" y="13740"/>
                    <a:pt x="1856" y="13766"/>
                    <a:pt x="2144" y="13766"/>
                  </a:cubicBezTo>
                  <a:cubicBezTo>
                    <a:pt x="2562" y="13766"/>
                    <a:pt x="2981" y="13713"/>
                    <a:pt x="3390" y="13651"/>
                  </a:cubicBezTo>
                  <a:cubicBezTo>
                    <a:pt x="4552" y="13478"/>
                    <a:pt x="5681" y="13156"/>
                    <a:pt x="6788" y="12766"/>
                  </a:cubicBezTo>
                  <a:cubicBezTo>
                    <a:pt x="6935" y="12715"/>
                    <a:pt x="7082" y="12660"/>
                    <a:pt x="7232" y="12608"/>
                  </a:cubicBezTo>
                  <a:cubicBezTo>
                    <a:pt x="7584" y="12481"/>
                    <a:pt x="7938" y="12346"/>
                    <a:pt x="8287" y="12207"/>
                  </a:cubicBezTo>
                  <a:cubicBezTo>
                    <a:pt x="11449" y="10968"/>
                    <a:pt x="14584" y="9613"/>
                    <a:pt x="17616" y="8077"/>
                  </a:cubicBezTo>
                  <a:cubicBezTo>
                    <a:pt x="18645" y="7558"/>
                    <a:pt x="19657" y="6996"/>
                    <a:pt x="20614" y="6365"/>
                  </a:cubicBezTo>
                  <a:cubicBezTo>
                    <a:pt x="20740" y="6282"/>
                    <a:pt x="20867" y="6195"/>
                    <a:pt x="20988" y="6109"/>
                  </a:cubicBezTo>
                  <a:cubicBezTo>
                    <a:pt x="21170" y="5985"/>
                    <a:pt x="21346" y="5855"/>
                    <a:pt x="21519" y="5725"/>
                  </a:cubicBezTo>
                  <a:cubicBezTo>
                    <a:pt x="22124" y="5276"/>
                    <a:pt x="22697" y="4786"/>
                    <a:pt x="23228" y="4253"/>
                  </a:cubicBezTo>
                  <a:cubicBezTo>
                    <a:pt x="23749" y="3720"/>
                    <a:pt x="24268" y="3146"/>
                    <a:pt x="24669" y="2518"/>
                  </a:cubicBezTo>
                  <a:cubicBezTo>
                    <a:pt x="24943" y="2085"/>
                    <a:pt x="25225" y="1544"/>
                    <a:pt x="25190" y="1013"/>
                  </a:cubicBezTo>
                  <a:cubicBezTo>
                    <a:pt x="25162" y="529"/>
                    <a:pt x="24790" y="244"/>
                    <a:pt x="24349" y="117"/>
                  </a:cubicBezTo>
                  <a:cubicBezTo>
                    <a:pt x="24033" y="33"/>
                    <a:pt x="23702" y="0"/>
                    <a:pt x="233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4928000" y="2994700"/>
              <a:ext cx="35825" cy="35400"/>
            </a:xfrm>
            <a:custGeom>
              <a:avLst/>
              <a:gdLst/>
              <a:ahLst/>
              <a:cxnLst/>
              <a:rect l="l" t="t" r="r" b="b"/>
              <a:pathLst>
                <a:path w="1433" h="1416" extrusionOk="0">
                  <a:moveTo>
                    <a:pt x="729" y="0"/>
                  </a:moveTo>
                  <a:cubicBezTo>
                    <a:pt x="548" y="0"/>
                    <a:pt x="374" y="83"/>
                    <a:pt x="245" y="209"/>
                  </a:cubicBezTo>
                  <a:cubicBezTo>
                    <a:pt x="118" y="335"/>
                    <a:pt x="43" y="514"/>
                    <a:pt x="20" y="693"/>
                  </a:cubicBezTo>
                  <a:cubicBezTo>
                    <a:pt x="0" y="897"/>
                    <a:pt x="29" y="1105"/>
                    <a:pt x="101" y="1301"/>
                  </a:cubicBezTo>
                  <a:cubicBezTo>
                    <a:pt x="125" y="1367"/>
                    <a:pt x="196" y="1415"/>
                    <a:pt x="267" y="1415"/>
                  </a:cubicBezTo>
                  <a:cubicBezTo>
                    <a:pt x="288" y="1415"/>
                    <a:pt x="309" y="1411"/>
                    <a:pt x="329" y="1402"/>
                  </a:cubicBezTo>
                  <a:cubicBezTo>
                    <a:pt x="418" y="1364"/>
                    <a:pt x="464" y="1269"/>
                    <a:pt x="433" y="1174"/>
                  </a:cubicBezTo>
                  <a:cubicBezTo>
                    <a:pt x="421" y="1145"/>
                    <a:pt x="409" y="1113"/>
                    <a:pt x="404" y="1085"/>
                  </a:cubicBezTo>
                  <a:cubicBezTo>
                    <a:pt x="401" y="1070"/>
                    <a:pt x="395" y="1059"/>
                    <a:pt x="392" y="1044"/>
                  </a:cubicBezTo>
                  <a:cubicBezTo>
                    <a:pt x="392" y="1041"/>
                    <a:pt x="389" y="1039"/>
                    <a:pt x="389" y="1033"/>
                  </a:cubicBezTo>
                  <a:cubicBezTo>
                    <a:pt x="389" y="1027"/>
                    <a:pt x="386" y="1015"/>
                    <a:pt x="386" y="1013"/>
                  </a:cubicBezTo>
                  <a:cubicBezTo>
                    <a:pt x="375" y="943"/>
                    <a:pt x="366" y="874"/>
                    <a:pt x="366" y="802"/>
                  </a:cubicBezTo>
                  <a:lnTo>
                    <a:pt x="366" y="799"/>
                  </a:lnTo>
                  <a:lnTo>
                    <a:pt x="366" y="794"/>
                  </a:lnTo>
                  <a:cubicBezTo>
                    <a:pt x="366" y="779"/>
                    <a:pt x="366" y="759"/>
                    <a:pt x="372" y="745"/>
                  </a:cubicBezTo>
                  <a:cubicBezTo>
                    <a:pt x="375" y="710"/>
                    <a:pt x="386" y="673"/>
                    <a:pt x="392" y="638"/>
                  </a:cubicBezTo>
                  <a:cubicBezTo>
                    <a:pt x="392" y="635"/>
                    <a:pt x="392" y="635"/>
                    <a:pt x="395" y="629"/>
                  </a:cubicBezTo>
                  <a:cubicBezTo>
                    <a:pt x="401" y="615"/>
                    <a:pt x="407" y="600"/>
                    <a:pt x="415" y="586"/>
                  </a:cubicBezTo>
                  <a:cubicBezTo>
                    <a:pt x="421" y="572"/>
                    <a:pt x="433" y="554"/>
                    <a:pt x="438" y="540"/>
                  </a:cubicBezTo>
                  <a:cubicBezTo>
                    <a:pt x="441" y="534"/>
                    <a:pt x="450" y="523"/>
                    <a:pt x="453" y="523"/>
                  </a:cubicBezTo>
                  <a:cubicBezTo>
                    <a:pt x="467" y="497"/>
                    <a:pt x="490" y="479"/>
                    <a:pt x="507" y="456"/>
                  </a:cubicBezTo>
                  <a:cubicBezTo>
                    <a:pt x="513" y="453"/>
                    <a:pt x="536" y="436"/>
                    <a:pt x="539" y="433"/>
                  </a:cubicBezTo>
                  <a:cubicBezTo>
                    <a:pt x="554" y="422"/>
                    <a:pt x="568" y="413"/>
                    <a:pt x="582" y="404"/>
                  </a:cubicBezTo>
                  <a:cubicBezTo>
                    <a:pt x="585" y="399"/>
                    <a:pt x="605" y="393"/>
                    <a:pt x="611" y="387"/>
                  </a:cubicBezTo>
                  <a:cubicBezTo>
                    <a:pt x="626" y="381"/>
                    <a:pt x="640" y="379"/>
                    <a:pt x="660" y="370"/>
                  </a:cubicBezTo>
                  <a:cubicBezTo>
                    <a:pt x="660" y="370"/>
                    <a:pt x="666" y="367"/>
                    <a:pt x="669" y="367"/>
                  </a:cubicBezTo>
                  <a:lnTo>
                    <a:pt x="677" y="367"/>
                  </a:lnTo>
                  <a:cubicBezTo>
                    <a:pt x="692" y="364"/>
                    <a:pt x="709" y="364"/>
                    <a:pt x="724" y="361"/>
                  </a:cubicBezTo>
                  <a:lnTo>
                    <a:pt x="732" y="361"/>
                  </a:lnTo>
                  <a:cubicBezTo>
                    <a:pt x="741" y="364"/>
                    <a:pt x="755" y="364"/>
                    <a:pt x="767" y="367"/>
                  </a:cubicBezTo>
                  <a:cubicBezTo>
                    <a:pt x="767" y="367"/>
                    <a:pt x="775" y="367"/>
                    <a:pt x="778" y="370"/>
                  </a:cubicBezTo>
                  <a:lnTo>
                    <a:pt x="781" y="370"/>
                  </a:lnTo>
                  <a:cubicBezTo>
                    <a:pt x="793" y="373"/>
                    <a:pt x="807" y="381"/>
                    <a:pt x="819" y="384"/>
                  </a:cubicBezTo>
                  <a:cubicBezTo>
                    <a:pt x="824" y="387"/>
                    <a:pt x="833" y="393"/>
                    <a:pt x="836" y="396"/>
                  </a:cubicBezTo>
                  <a:lnTo>
                    <a:pt x="839" y="399"/>
                  </a:lnTo>
                  <a:cubicBezTo>
                    <a:pt x="839" y="399"/>
                    <a:pt x="840" y="401"/>
                    <a:pt x="841" y="401"/>
                  </a:cubicBezTo>
                  <a:cubicBezTo>
                    <a:pt x="841" y="401"/>
                    <a:pt x="842" y="401"/>
                    <a:pt x="842" y="399"/>
                  </a:cubicBezTo>
                  <a:lnTo>
                    <a:pt x="853" y="410"/>
                  </a:lnTo>
                  <a:cubicBezTo>
                    <a:pt x="865" y="422"/>
                    <a:pt x="876" y="433"/>
                    <a:pt x="891" y="439"/>
                  </a:cubicBezTo>
                  <a:lnTo>
                    <a:pt x="899" y="451"/>
                  </a:lnTo>
                  <a:lnTo>
                    <a:pt x="966" y="537"/>
                  </a:lnTo>
                  <a:cubicBezTo>
                    <a:pt x="969" y="543"/>
                    <a:pt x="971" y="549"/>
                    <a:pt x="977" y="554"/>
                  </a:cubicBezTo>
                  <a:lnTo>
                    <a:pt x="983" y="569"/>
                  </a:lnTo>
                  <a:cubicBezTo>
                    <a:pt x="986" y="572"/>
                    <a:pt x="986" y="577"/>
                    <a:pt x="986" y="577"/>
                  </a:cubicBezTo>
                  <a:cubicBezTo>
                    <a:pt x="992" y="586"/>
                    <a:pt x="997" y="598"/>
                    <a:pt x="1000" y="609"/>
                  </a:cubicBezTo>
                  <a:cubicBezTo>
                    <a:pt x="1015" y="641"/>
                    <a:pt x="1029" y="678"/>
                    <a:pt x="1041" y="710"/>
                  </a:cubicBezTo>
                  <a:cubicBezTo>
                    <a:pt x="1049" y="730"/>
                    <a:pt x="1055" y="750"/>
                    <a:pt x="1058" y="771"/>
                  </a:cubicBezTo>
                  <a:cubicBezTo>
                    <a:pt x="1064" y="779"/>
                    <a:pt x="1064" y="785"/>
                    <a:pt x="1064" y="794"/>
                  </a:cubicBezTo>
                  <a:lnTo>
                    <a:pt x="1064" y="796"/>
                  </a:lnTo>
                  <a:lnTo>
                    <a:pt x="1064" y="802"/>
                  </a:lnTo>
                  <a:cubicBezTo>
                    <a:pt x="1080" y="887"/>
                    <a:pt x="1142" y="962"/>
                    <a:pt x="1231" y="962"/>
                  </a:cubicBezTo>
                  <a:cubicBezTo>
                    <a:pt x="1238" y="962"/>
                    <a:pt x="1246" y="962"/>
                    <a:pt x="1254" y="961"/>
                  </a:cubicBezTo>
                  <a:cubicBezTo>
                    <a:pt x="1340" y="952"/>
                    <a:pt x="1433" y="869"/>
                    <a:pt x="1412" y="771"/>
                  </a:cubicBezTo>
                  <a:cubicBezTo>
                    <a:pt x="1355" y="442"/>
                    <a:pt x="1167" y="47"/>
                    <a:pt x="796" y="4"/>
                  </a:cubicBezTo>
                  <a:cubicBezTo>
                    <a:pt x="774" y="1"/>
                    <a:pt x="751" y="0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4736400" y="3070475"/>
              <a:ext cx="37000" cy="33350"/>
            </a:xfrm>
            <a:custGeom>
              <a:avLst/>
              <a:gdLst/>
              <a:ahLst/>
              <a:cxnLst/>
              <a:rect l="l" t="t" r="r" b="b"/>
              <a:pathLst>
                <a:path w="1480" h="1334" extrusionOk="0">
                  <a:moveTo>
                    <a:pt x="673" y="1"/>
                  </a:moveTo>
                  <a:cubicBezTo>
                    <a:pt x="549" y="1"/>
                    <a:pt x="427" y="38"/>
                    <a:pt x="318" y="106"/>
                  </a:cubicBezTo>
                  <a:cubicBezTo>
                    <a:pt x="148" y="212"/>
                    <a:pt x="44" y="394"/>
                    <a:pt x="24" y="590"/>
                  </a:cubicBezTo>
                  <a:cubicBezTo>
                    <a:pt x="1" y="806"/>
                    <a:pt x="55" y="1014"/>
                    <a:pt x="119" y="1221"/>
                  </a:cubicBezTo>
                  <a:cubicBezTo>
                    <a:pt x="141" y="1289"/>
                    <a:pt x="216" y="1333"/>
                    <a:pt x="288" y="1333"/>
                  </a:cubicBezTo>
                  <a:cubicBezTo>
                    <a:pt x="308" y="1333"/>
                    <a:pt x="328" y="1330"/>
                    <a:pt x="347" y="1322"/>
                  </a:cubicBezTo>
                  <a:cubicBezTo>
                    <a:pt x="436" y="1282"/>
                    <a:pt x="476" y="1187"/>
                    <a:pt x="447" y="1094"/>
                  </a:cubicBezTo>
                  <a:cubicBezTo>
                    <a:pt x="436" y="1063"/>
                    <a:pt x="427" y="1028"/>
                    <a:pt x="419" y="996"/>
                  </a:cubicBezTo>
                  <a:cubicBezTo>
                    <a:pt x="416" y="979"/>
                    <a:pt x="407" y="965"/>
                    <a:pt x="404" y="947"/>
                  </a:cubicBezTo>
                  <a:cubicBezTo>
                    <a:pt x="401" y="936"/>
                    <a:pt x="401" y="927"/>
                    <a:pt x="398" y="918"/>
                  </a:cubicBezTo>
                  <a:cubicBezTo>
                    <a:pt x="398" y="918"/>
                    <a:pt x="393" y="910"/>
                    <a:pt x="393" y="904"/>
                  </a:cubicBezTo>
                  <a:cubicBezTo>
                    <a:pt x="393" y="895"/>
                    <a:pt x="387" y="875"/>
                    <a:pt x="387" y="869"/>
                  </a:cubicBezTo>
                  <a:cubicBezTo>
                    <a:pt x="384" y="852"/>
                    <a:pt x="378" y="838"/>
                    <a:pt x="375" y="821"/>
                  </a:cubicBezTo>
                  <a:cubicBezTo>
                    <a:pt x="372" y="783"/>
                    <a:pt x="370" y="746"/>
                    <a:pt x="364" y="708"/>
                  </a:cubicBezTo>
                  <a:lnTo>
                    <a:pt x="364" y="674"/>
                  </a:lnTo>
                  <a:lnTo>
                    <a:pt x="364" y="665"/>
                  </a:lnTo>
                  <a:cubicBezTo>
                    <a:pt x="364" y="659"/>
                    <a:pt x="364" y="648"/>
                    <a:pt x="370" y="636"/>
                  </a:cubicBezTo>
                  <a:cubicBezTo>
                    <a:pt x="372" y="616"/>
                    <a:pt x="375" y="596"/>
                    <a:pt x="378" y="578"/>
                  </a:cubicBezTo>
                  <a:cubicBezTo>
                    <a:pt x="378" y="573"/>
                    <a:pt x="384" y="564"/>
                    <a:pt x="387" y="558"/>
                  </a:cubicBezTo>
                  <a:lnTo>
                    <a:pt x="387" y="552"/>
                  </a:lnTo>
                  <a:cubicBezTo>
                    <a:pt x="393" y="538"/>
                    <a:pt x="398" y="521"/>
                    <a:pt x="404" y="506"/>
                  </a:cubicBezTo>
                  <a:cubicBezTo>
                    <a:pt x="407" y="501"/>
                    <a:pt x="421" y="478"/>
                    <a:pt x="421" y="478"/>
                  </a:cubicBezTo>
                  <a:cubicBezTo>
                    <a:pt x="430" y="466"/>
                    <a:pt x="436" y="457"/>
                    <a:pt x="447" y="446"/>
                  </a:cubicBezTo>
                  <a:cubicBezTo>
                    <a:pt x="450" y="443"/>
                    <a:pt x="456" y="443"/>
                    <a:pt x="456" y="437"/>
                  </a:cubicBezTo>
                  <a:cubicBezTo>
                    <a:pt x="459" y="437"/>
                    <a:pt x="462" y="431"/>
                    <a:pt x="470" y="429"/>
                  </a:cubicBezTo>
                  <a:cubicBezTo>
                    <a:pt x="485" y="417"/>
                    <a:pt x="494" y="405"/>
                    <a:pt x="508" y="400"/>
                  </a:cubicBezTo>
                  <a:cubicBezTo>
                    <a:pt x="517" y="394"/>
                    <a:pt x="522" y="391"/>
                    <a:pt x="528" y="388"/>
                  </a:cubicBezTo>
                  <a:cubicBezTo>
                    <a:pt x="543" y="380"/>
                    <a:pt x="566" y="365"/>
                    <a:pt x="589" y="362"/>
                  </a:cubicBezTo>
                  <a:cubicBezTo>
                    <a:pt x="591" y="359"/>
                    <a:pt x="594" y="359"/>
                    <a:pt x="603" y="359"/>
                  </a:cubicBezTo>
                  <a:lnTo>
                    <a:pt x="609" y="359"/>
                  </a:lnTo>
                  <a:cubicBezTo>
                    <a:pt x="606" y="359"/>
                    <a:pt x="594" y="362"/>
                    <a:pt x="591" y="362"/>
                  </a:cubicBezTo>
                  <a:lnTo>
                    <a:pt x="603" y="362"/>
                  </a:lnTo>
                  <a:cubicBezTo>
                    <a:pt x="606" y="362"/>
                    <a:pt x="609" y="362"/>
                    <a:pt x="615" y="359"/>
                  </a:cubicBezTo>
                  <a:lnTo>
                    <a:pt x="664" y="356"/>
                  </a:lnTo>
                  <a:lnTo>
                    <a:pt x="675" y="356"/>
                  </a:lnTo>
                  <a:cubicBezTo>
                    <a:pt x="689" y="356"/>
                    <a:pt x="704" y="359"/>
                    <a:pt x="721" y="359"/>
                  </a:cubicBezTo>
                  <a:lnTo>
                    <a:pt x="764" y="371"/>
                  </a:lnTo>
                  <a:lnTo>
                    <a:pt x="776" y="371"/>
                  </a:lnTo>
                  <a:cubicBezTo>
                    <a:pt x="805" y="380"/>
                    <a:pt x="834" y="394"/>
                    <a:pt x="862" y="408"/>
                  </a:cubicBezTo>
                  <a:cubicBezTo>
                    <a:pt x="865" y="414"/>
                    <a:pt x="874" y="414"/>
                    <a:pt x="877" y="417"/>
                  </a:cubicBezTo>
                  <a:cubicBezTo>
                    <a:pt x="888" y="423"/>
                    <a:pt x="894" y="431"/>
                    <a:pt x="909" y="437"/>
                  </a:cubicBezTo>
                  <a:cubicBezTo>
                    <a:pt x="934" y="454"/>
                    <a:pt x="955" y="478"/>
                    <a:pt x="978" y="498"/>
                  </a:cubicBezTo>
                  <a:cubicBezTo>
                    <a:pt x="981" y="503"/>
                    <a:pt x="992" y="518"/>
                    <a:pt x="998" y="524"/>
                  </a:cubicBezTo>
                  <a:lnTo>
                    <a:pt x="1032" y="567"/>
                  </a:lnTo>
                  <a:cubicBezTo>
                    <a:pt x="1041" y="581"/>
                    <a:pt x="1050" y="596"/>
                    <a:pt x="1061" y="610"/>
                  </a:cubicBezTo>
                  <a:cubicBezTo>
                    <a:pt x="1061" y="610"/>
                    <a:pt x="1061" y="613"/>
                    <a:pt x="1064" y="613"/>
                  </a:cubicBezTo>
                  <a:cubicBezTo>
                    <a:pt x="1067" y="619"/>
                    <a:pt x="1067" y="622"/>
                    <a:pt x="1067" y="622"/>
                  </a:cubicBezTo>
                  <a:cubicBezTo>
                    <a:pt x="1067" y="622"/>
                    <a:pt x="1067" y="625"/>
                    <a:pt x="1070" y="627"/>
                  </a:cubicBezTo>
                  <a:cubicBezTo>
                    <a:pt x="1090" y="662"/>
                    <a:pt x="1099" y="697"/>
                    <a:pt x="1110" y="734"/>
                  </a:cubicBezTo>
                  <a:cubicBezTo>
                    <a:pt x="1110" y="737"/>
                    <a:pt x="1110" y="740"/>
                    <a:pt x="1113" y="740"/>
                  </a:cubicBezTo>
                  <a:lnTo>
                    <a:pt x="1113" y="751"/>
                  </a:lnTo>
                  <a:cubicBezTo>
                    <a:pt x="1119" y="769"/>
                    <a:pt x="1119" y="792"/>
                    <a:pt x="1122" y="812"/>
                  </a:cubicBezTo>
                  <a:cubicBezTo>
                    <a:pt x="1127" y="895"/>
                    <a:pt x="1208" y="971"/>
                    <a:pt x="1294" y="971"/>
                  </a:cubicBezTo>
                  <a:cubicBezTo>
                    <a:pt x="1300" y="971"/>
                    <a:pt x="1306" y="971"/>
                    <a:pt x="1312" y="970"/>
                  </a:cubicBezTo>
                  <a:cubicBezTo>
                    <a:pt x="1407" y="956"/>
                    <a:pt x="1479" y="878"/>
                    <a:pt x="1471" y="780"/>
                  </a:cubicBezTo>
                  <a:cubicBezTo>
                    <a:pt x="1430" y="431"/>
                    <a:pt x="1168" y="111"/>
                    <a:pt x="822" y="19"/>
                  </a:cubicBezTo>
                  <a:cubicBezTo>
                    <a:pt x="772" y="7"/>
                    <a:pt x="722" y="1"/>
                    <a:pt x="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4638125" y="3041325"/>
              <a:ext cx="12500" cy="11500"/>
            </a:xfrm>
            <a:custGeom>
              <a:avLst/>
              <a:gdLst/>
              <a:ahLst/>
              <a:cxnLst/>
              <a:rect l="l" t="t" r="r" b="b"/>
              <a:pathLst>
                <a:path w="500" h="460" extrusionOk="0">
                  <a:moveTo>
                    <a:pt x="265" y="0"/>
                  </a:moveTo>
                  <a:cubicBezTo>
                    <a:pt x="258" y="0"/>
                    <a:pt x="252" y="0"/>
                    <a:pt x="245" y="1"/>
                  </a:cubicBezTo>
                  <a:lnTo>
                    <a:pt x="211" y="4"/>
                  </a:lnTo>
                  <a:cubicBezTo>
                    <a:pt x="179" y="4"/>
                    <a:pt x="153" y="15"/>
                    <a:pt x="124" y="32"/>
                  </a:cubicBezTo>
                  <a:cubicBezTo>
                    <a:pt x="96" y="44"/>
                    <a:pt x="73" y="61"/>
                    <a:pt x="55" y="87"/>
                  </a:cubicBezTo>
                  <a:cubicBezTo>
                    <a:pt x="35" y="110"/>
                    <a:pt x="24" y="133"/>
                    <a:pt x="15" y="162"/>
                  </a:cubicBezTo>
                  <a:cubicBezTo>
                    <a:pt x="3" y="191"/>
                    <a:pt x="0" y="220"/>
                    <a:pt x="3" y="254"/>
                  </a:cubicBezTo>
                  <a:cubicBezTo>
                    <a:pt x="9" y="272"/>
                    <a:pt x="15" y="292"/>
                    <a:pt x="18" y="312"/>
                  </a:cubicBezTo>
                  <a:cubicBezTo>
                    <a:pt x="35" y="347"/>
                    <a:pt x="55" y="378"/>
                    <a:pt x="87" y="404"/>
                  </a:cubicBezTo>
                  <a:lnTo>
                    <a:pt x="139" y="436"/>
                  </a:lnTo>
                  <a:cubicBezTo>
                    <a:pt x="168" y="453"/>
                    <a:pt x="201" y="460"/>
                    <a:pt x="235" y="460"/>
                  </a:cubicBezTo>
                  <a:cubicBezTo>
                    <a:pt x="241" y="460"/>
                    <a:pt x="248" y="459"/>
                    <a:pt x="254" y="459"/>
                  </a:cubicBezTo>
                  <a:lnTo>
                    <a:pt x="289" y="456"/>
                  </a:lnTo>
                  <a:cubicBezTo>
                    <a:pt x="323" y="456"/>
                    <a:pt x="346" y="445"/>
                    <a:pt x="375" y="427"/>
                  </a:cubicBezTo>
                  <a:cubicBezTo>
                    <a:pt x="404" y="416"/>
                    <a:pt x="427" y="396"/>
                    <a:pt x="444" y="373"/>
                  </a:cubicBezTo>
                  <a:cubicBezTo>
                    <a:pt x="467" y="349"/>
                    <a:pt x="476" y="324"/>
                    <a:pt x="485" y="298"/>
                  </a:cubicBezTo>
                  <a:cubicBezTo>
                    <a:pt x="496" y="269"/>
                    <a:pt x="499" y="240"/>
                    <a:pt x="496" y="205"/>
                  </a:cubicBezTo>
                  <a:cubicBezTo>
                    <a:pt x="488" y="185"/>
                    <a:pt x="485" y="168"/>
                    <a:pt x="482" y="148"/>
                  </a:cubicBezTo>
                  <a:cubicBezTo>
                    <a:pt x="467" y="113"/>
                    <a:pt x="444" y="81"/>
                    <a:pt x="413" y="55"/>
                  </a:cubicBezTo>
                  <a:lnTo>
                    <a:pt x="361" y="24"/>
                  </a:lnTo>
                  <a:cubicBezTo>
                    <a:pt x="332" y="7"/>
                    <a:pt x="298" y="0"/>
                    <a:pt x="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4662900" y="2874300"/>
              <a:ext cx="289050" cy="150775"/>
            </a:xfrm>
            <a:custGeom>
              <a:avLst/>
              <a:gdLst/>
              <a:ahLst/>
              <a:cxnLst/>
              <a:rect l="l" t="t" r="r" b="b"/>
              <a:pathLst>
                <a:path w="11562" h="6031" extrusionOk="0">
                  <a:moveTo>
                    <a:pt x="10751" y="1"/>
                  </a:moveTo>
                  <a:cubicBezTo>
                    <a:pt x="9731" y="1030"/>
                    <a:pt x="8414" y="1716"/>
                    <a:pt x="7140" y="2390"/>
                  </a:cubicBezTo>
                  <a:cubicBezTo>
                    <a:pt x="5520" y="3243"/>
                    <a:pt x="3877" y="4076"/>
                    <a:pt x="2145" y="4676"/>
                  </a:cubicBezTo>
                  <a:cubicBezTo>
                    <a:pt x="1500" y="4898"/>
                    <a:pt x="845" y="5085"/>
                    <a:pt x="180" y="5226"/>
                  </a:cubicBezTo>
                  <a:cubicBezTo>
                    <a:pt x="102" y="5486"/>
                    <a:pt x="41" y="5757"/>
                    <a:pt x="1" y="6030"/>
                  </a:cubicBezTo>
                  <a:cubicBezTo>
                    <a:pt x="1621" y="5716"/>
                    <a:pt x="3180" y="5148"/>
                    <a:pt x="4679" y="4460"/>
                  </a:cubicBezTo>
                  <a:cubicBezTo>
                    <a:pt x="5532" y="4071"/>
                    <a:pt x="6365" y="3644"/>
                    <a:pt x="7192" y="3209"/>
                  </a:cubicBezTo>
                  <a:cubicBezTo>
                    <a:pt x="7967" y="2802"/>
                    <a:pt x="8748" y="2399"/>
                    <a:pt x="9492" y="1935"/>
                  </a:cubicBezTo>
                  <a:cubicBezTo>
                    <a:pt x="10250" y="1462"/>
                    <a:pt x="10967" y="912"/>
                    <a:pt x="11561" y="240"/>
                  </a:cubicBezTo>
                  <a:cubicBezTo>
                    <a:pt x="11299" y="148"/>
                    <a:pt x="11025" y="67"/>
                    <a:pt x="10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4682075" y="2868325"/>
              <a:ext cx="215025" cy="104650"/>
            </a:xfrm>
            <a:custGeom>
              <a:avLst/>
              <a:gdLst/>
              <a:ahLst/>
              <a:cxnLst/>
              <a:rect l="l" t="t" r="r" b="b"/>
              <a:pathLst>
                <a:path w="8601" h="4186" extrusionOk="0">
                  <a:moveTo>
                    <a:pt x="7866" y="1"/>
                  </a:moveTo>
                  <a:cubicBezTo>
                    <a:pt x="6007" y="1332"/>
                    <a:pt x="4036" y="2540"/>
                    <a:pt x="1857" y="3258"/>
                  </a:cubicBezTo>
                  <a:cubicBezTo>
                    <a:pt x="1367" y="3419"/>
                    <a:pt x="871" y="3552"/>
                    <a:pt x="367" y="3658"/>
                  </a:cubicBezTo>
                  <a:lnTo>
                    <a:pt x="194" y="3895"/>
                  </a:lnTo>
                  <a:cubicBezTo>
                    <a:pt x="124" y="3992"/>
                    <a:pt x="64" y="4090"/>
                    <a:pt x="1" y="4186"/>
                  </a:cubicBezTo>
                  <a:cubicBezTo>
                    <a:pt x="2580" y="3739"/>
                    <a:pt x="4943" y="2525"/>
                    <a:pt x="7105" y="1082"/>
                  </a:cubicBezTo>
                  <a:cubicBezTo>
                    <a:pt x="7609" y="739"/>
                    <a:pt x="8111" y="387"/>
                    <a:pt x="8601" y="27"/>
                  </a:cubicBezTo>
                  <a:cubicBezTo>
                    <a:pt x="8356" y="7"/>
                    <a:pt x="8111" y="1"/>
                    <a:pt x="78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4660450" y="2890300"/>
              <a:ext cx="336100" cy="186075"/>
            </a:xfrm>
            <a:custGeom>
              <a:avLst/>
              <a:gdLst/>
              <a:ahLst/>
              <a:cxnLst/>
              <a:rect l="l" t="t" r="r" b="b"/>
              <a:pathLst>
                <a:path w="13444" h="7443" extrusionOk="0">
                  <a:moveTo>
                    <a:pt x="12616" y="1"/>
                  </a:moveTo>
                  <a:cubicBezTo>
                    <a:pt x="11910" y="612"/>
                    <a:pt x="11146" y="1159"/>
                    <a:pt x="10371" y="1693"/>
                  </a:cubicBezTo>
                  <a:cubicBezTo>
                    <a:pt x="9178" y="2514"/>
                    <a:pt x="7976" y="3318"/>
                    <a:pt x="6679" y="3978"/>
                  </a:cubicBezTo>
                  <a:cubicBezTo>
                    <a:pt x="4609" y="5033"/>
                    <a:pt x="2321" y="6016"/>
                    <a:pt x="7" y="6526"/>
                  </a:cubicBezTo>
                  <a:cubicBezTo>
                    <a:pt x="1" y="6831"/>
                    <a:pt x="10" y="7137"/>
                    <a:pt x="36" y="7442"/>
                  </a:cubicBezTo>
                  <a:cubicBezTo>
                    <a:pt x="2543" y="6918"/>
                    <a:pt x="5022" y="5863"/>
                    <a:pt x="7247" y="4699"/>
                  </a:cubicBezTo>
                  <a:cubicBezTo>
                    <a:pt x="8561" y="4013"/>
                    <a:pt x="9791" y="3200"/>
                    <a:pt x="11008" y="2355"/>
                  </a:cubicBezTo>
                  <a:cubicBezTo>
                    <a:pt x="11855" y="1773"/>
                    <a:pt x="12682" y="1168"/>
                    <a:pt x="13443" y="479"/>
                  </a:cubicBezTo>
                  <a:cubicBezTo>
                    <a:pt x="13181" y="303"/>
                    <a:pt x="12904" y="148"/>
                    <a:pt x="12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4757525" y="3090325"/>
              <a:ext cx="313875" cy="152125"/>
            </a:xfrm>
            <a:custGeom>
              <a:avLst/>
              <a:gdLst/>
              <a:ahLst/>
              <a:cxnLst/>
              <a:rect l="l" t="t" r="r" b="b"/>
              <a:pathLst>
                <a:path w="12555" h="6085" extrusionOk="0">
                  <a:moveTo>
                    <a:pt x="12555" y="1"/>
                  </a:moveTo>
                  <a:lnTo>
                    <a:pt x="12555" y="1"/>
                  </a:lnTo>
                  <a:cubicBezTo>
                    <a:pt x="11024" y="1352"/>
                    <a:pt x="9217" y="2352"/>
                    <a:pt x="7364" y="3223"/>
                  </a:cubicBezTo>
                  <a:cubicBezTo>
                    <a:pt x="4978" y="4335"/>
                    <a:pt x="2614" y="5275"/>
                    <a:pt x="0" y="5563"/>
                  </a:cubicBezTo>
                  <a:cubicBezTo>
                    <a:pt x="20" y="5572"/>
                    <a:pt x="43" y="5580"/>
                    <a:pt x="66" y="5589"/>
                  </a:cubicBezTo>
                  <a:cubicBezTo>
                    <a:pt x="755" y="5840"/>
                    <a:pt x="1499" y="5995"/>
                    <a:pt x="2234" y="6085"/>
                  </a:cubicBezTo>
                  <a:cubicBezTo>
                    <a:pt x="4194" y="5618"/>
                    <a:pt x="6053" y="4840"/>
                    <a:pt x="7912" y="3958"/>
                  </a:cubicBezTo>
                  <a:cubicBezTo>
                    <a:pt x="9283" y="3309"/>
                    <a:pt x="10624" y="2580"/>
                    <a:pt x="11851" y="1704"/>
                  </a:cubicBezTo>
                  <a:cubicBezTo>
                    <a:pt x="12154" y="1168"/>
                    <a:pt x="12393" y="594"/>
                    <a:pt x="125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4680775" y="2978350"/>
              <a:ext cx="387025" cy="186425"/>
            </a:xfrm>
            <a:custGeom>
              <a:avLst/>
              <a:gdLst/>
              <a:ahLst/>
              <a:cxnLst/>
              <a:rect l="l" t="t" r="r" b="b"/>
              <a:pathLst>
                <a:path w="15481" h="7457" extrusionOk="0">
                  <a:moveTo>
                    <a:pt x="15296" y="1"/>
                  </a:moveTo>
                  <a:cubicBezTo>
                    <a:pt x="14820" y="476"/>
                    <a:pt x="14313" y="920"/>
                    <a:pt x="13743" y="1303"/>
                  </a:cubicBezTo>
                  <a:cubicBezTo>
                    <a:pt x="12682" y="2018"/>
                    <a:pt x="11561" y="2664"/>
                    <a:pt x="10468" y="3335"/>
                  </a:cubicBezTo>
                  <a:cubicBezTo>
                    <a:pt x="9938" y="3658"/>
                    <a:pt x="9414" y="3998"/>
                    <a:pt x="8869" y="4304"/>
                  </a:cubicBezTo>
                  <a:cubicBezTo>
                    <a:pt x="8316" y="4618"/>
                    <a:pt x="7730" y="4857"/>
                    <a:pt x="7134" y="5079"/>
                  </a:cubicBezTo>
                  <a:cubicBezTo>
                    <a:pt x="5932" y="5526"/>
                    <a:pt x="4724" y="5961"/>
                    <a:pt x="3500" y="6321"/>
                  </a:cubicBezTo>
                  <a:cubicBezTo>
                    <a:pt x="2355" y="6658"/>
                    <a:pt x="1188" y="6915"/>
                    <a:pt x="1" y="7024"/>
                  </a:cubicBezTo>
                  <a:cubicBezTo>
                    <a:pt x="64" y="7171"/>
                    <a:pt x="136" y="7316"/>
                    <a:pt x="217" y="7457"/>
                  </a:cubicBezTo>
                  <a:cubicBezTo>
                    <a:pt x="2499" y="7220"/>
                    <a:pt x="4699" y="6448"/>
                    <a:pt x="6849" y="5664"/>
                  </a:cubicBezTo>
                  <a:cubicBezTo>
                    <a:pt x="7457" y="5442"/>
                    <a:pt x="8071" y="5223"/>
                    <a:pt x="8650" y="4929"/>
                  </a:cubicBezTo>
                  <a:cubicBezTo>
                    <a:pt x="9212" y="4641"/>
                    <a:pt x="9748" y="4304"/>
                    <a:pt x="10284" y="3972"/>
                  </a:cubicBezTo>
                  <a:cubicBezTo>
                    <a:pt x="11405" y="3283"/>
                    <a:pt x="12538" y="2609"/>
                    <a:pt x="13647" y="1903"/>
                  </a:cubicBezTo>
                  <a:cubicBezTo>
                    <a:pt x="14233" y="1528"/>
                    <a:pt x="14789" y="1116"/>
                    <a:pt x="15296" y="641"/>
                  </a:cubicBezTo>
                  <a:cubicBezTo>
                    <a:pt x="15357" y="583"/>
                    <a:pt x="15420" y="525"/>
                    <a:pt x="15480" y="462"/>
                  </a:cubicBezTo>
                  <a:cubicBezTo>
                    <a:pt x="15423" y="309"/>
                    <a:pt x="15362" y="154"/>
                    <a:pt x="15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4817750" y="3060100"/>
              <a:ext cx="55800" cy="32575"/>
            </a:xfrm>
            <a:custGeom>
              <a:avLst/>
              <a:gdLst/>
              <a:ahLst/>
              <a:cxnLst/>
              <a:rect l="l" t="t" r="r" b="b"/>
              <a:pathLst>
                <a:path w="2232" h="1303" extrusionOk="0">
                  <a:moveTo>
                    <a:pt x="1589" y="1"/>
                  </a:moveTo>
                  <a:cubicBezTo>
                    <a:pt x="1420" y="1"/>
                    <a:pt x="1221" y="28"/>
                    <a:pt x="986" y="94"/>
                  </a:cubicBezTo>
                  <a:cubicBezTo>
                    <a:pt x="286" y="284"/>
                    <a:pt x="61" y="679"/>
                    <a:pt x="1" y="996"/>
                  </a:cubicBezTo>
                  <a:cubicBezTo>
                    <a:pt x="156" y="1112"/>
                    <a:pt x="332" y="1195"/>
                    <a:pt x="488" y="1241"/>
                  </a:cubicBezTo>
                  <a:cubicBezTo>
                    <a:pt x="619" y="1283"/>
                    <a:pt x="755" y="1302"/>
                    <a:pt x="890" y="1302"/>
                  </a:cubicBezTo>
                  <a:cubicBezTo>
                    <a:pt x="1340" y="1302"/>
                    <a:pt x="1783" y="1083"/>
                    <a:pt x="2038" y="699"/>
                  </a:cubicBezTo>
                  <a:cubicBezTo>
                    <a:pt x="2139" y="547"/>
                    <a:pt x="2205" y="368"/>
                    <a:pt x="2231" y="184"/>
                  </a:cubicBezTo>
                  <a:cubicBezTo>
                    <a:pt x="2089" y="83"/>
                    <a:pt x="1884" y="1"/>
                    <a:pt x="15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4544950" y="3004700"/>
              <a:ext cx="139100" cy="111450"/>
            </a:xfrm>
            <a:custGeom>
              <a:avLst/>
              <a:gdLst/>
              <a:ahLst/>
              <a:cxnLst/>
              <a:rect l="l" t="t" r="r" b="b"/>
              <a:pathLst>
                <a:path w="5564" h="4458" extrusionOk="0">
                  <a:moveTo>
                    <a:pt x="1694" y="357"/>
                  </a:moveTo>
                  <a:cubicBezTo>
                    <a:pt x="1968" y="357"/>
                    <a:pt x="2229" y="536"/>
                    <a:pt x="2321" y="832"/>
                  </a:cubicBezTo>
                  <a:cubicBezTo>
                    <a:pt x="2344" y="909"/>
                    <a:pt x="2404" y="943"/>
                    <a:pt x="2468" y="943"/>
                  </a:cubicBezTo>
                  <a:cubicBezTo>
                    <a:pt x="2549" y="943"/>
                    <a:pt x="2636" y="889"/>
                    <a:pt x="2658" y="800"/>
                  </a:cubicBezTo>
                  <a:cubicBezTo>
                    <a:pt x="2697" y="634"/>
                    <a:pt x="2818" y="510"/>
                    <a:pt x="2984" y="510"/>
                  </a:cubicBezTo>
                  <a:cubicBezTo>
                    <a:pt x="3003" y="510"/>
                    <a:pt x="3022" y="511"/>
                    <a:pt x="3042" y="515"/>
                  </a:cubicBezTo>
                  <a:cubicBezTo>
                    <a:pt x="3249" y="546"/>
                    <a:pt x="3324" y="728"/>
                    <a:pt x="3321" y="921"/>
                  </a:cubicBezTo>
                  <a:cubicBezTo>
                    <a:pt x="3319" y="1025"/>
                    <a:pt x="3398" y="1071"/>
                    <a:pt x="3481" y="1071"/>
                  </a:cubicBezTo>
                  <a:cubicBezTo>
                    <a:pt x="3536" y="1071"/>
                    <a:pt x="3594" y="1051"/>
                    <a:pt x="3632" y="1016"/>
                  </a:cubicBezTo>
                  <a:cubicBezTo>
                    <a:pt x="3828" y="831"/>
                    <a:pt x="4118" y="704"/>
                    <a:pt x="4382" y="704"/>
                  </a:cubicBezTo>
                  <a:cubicBezTo>
                    <a:pt x="4649" y="704"/>
                    <a:pt x="4890" y="833"/>
                    <a:pt x="4981" y="1160"/>
                  </a:cubicBezTo>
                  <a:cubicBezTo>
                    <a:pt x="5146" y="1747"/>
                    <a:pt x="4594" y="2161"/>
                    <a:pt x="4057" y="2161"/>
                  </a:cubicBezTo>
                  <a:cubicBezTo>
                    <a:pt x="4048" y="2161"/>
                    <a:pt x="4039" y="2161"/>
                    <a:pt x="4030" y="2160"/>
                  </a:cubicBezTo>
                  <a:cubicBezTo>
                    <a:pt x="4029" y="2160"/>
                    <a:pt x="4028" y="2160"/>
                    <a:pt x="4026" y="2160"/>
                  </a:cubicBezTo>
                  <a:cubicBezTo>
                    <a:pt x="3933" y="2160"/>
                    <a:pt x="3872" y="2268"/>
                    <a:pt x="3872" y="2353"/>
                  </a:cubicBezTo>
                  <a:cubicBezTo>
                    <a:pt x="3880" y="2642"/>
                    <a:pt x="3797" y="2962"/>
                    <a:pt x="3589" y="3178"/>
                  </a:cubicBezTo>
                  <a:cubicBezTo>
                    <a:pt x="3480" y="3289"/>
                    <a:pt x="3315" y="3359"/>
                    <a:pt x="3158" y="3359"/>
                  </a:cubicBezTo>
                  <a:cubicBezTo>
                    <a:pt x="3005" y="3359"/>
                    <a:pt x="2860" y="3292"/>
                    <a:pt x="2782" y="3132"/>
                  </a:cubicBezTo>
                  <a:cubicBezTo>
                    <a:pt x="2748" y="3058"/>
                    <a:pt x="2682" y="3021"/>
                    <a:pt x="2616" y="3021"/>
                  </a:cubicBezTo>
                  <a:cubicBezTo>
                    <a:pt x="2554" y="3021"/>
                    <a:pt x="2493" y="3053"/>
                    <a:pt x="2456" y="3120"/>
                  </a:cubicBezTo>
                  <a:cubicBezTo>
                    <a:pt x="2237" y="3526"/>
                    <a:pt x="1897" y="4045"/>
                    <a:pt x="1390" y="4100"/>
                  </a:cubicBezTo>
                  <a:cubicBezTo>
                    <a:pt x="1369" y="4102"/>
                    <a:pt x="1349" y="4103"/>
                    <a:pt x="1327" y="4103"/>
                  </a:cubicBezTo>
                  <a:cubicBezTo>
                    <a:pt x="1096" y="4103"/>
                    <a:pt x="853" y="3987"/>
                    <a:pt x="773" y="3757"/>
                  </a:cubicBezTo>
                  <a:cubicBezTo>
                    <a:pt x="684" y="3483"/>
                    <a:pt x="926" y="3235"/>
                    <a:pt x="1111" y="3065"/>
                  </a:cubicBezTo>
                  <a:cubicBezTo>
                    <a:pt x="1229" y="2954"/>
                    <a:pt x="1167" y="2746"/>
                    <a:pt x="1014" y="2746"/>
                  </a:cubicBezTo>
                  <a:cubicBezTo>
                    <a:pt x="992" y="2746"/>
                    <a:pt x="969" y="2750"/>
                    <a:pt x="943" y="2760"/>
                  </a:cubicBezTo>
                  <a:cubicBezTo>
                    <a:pt x="894" y="2778"/>
                    <a:pt x="846" y="2787"/>
                    <a:pt x="798" y="2787"/>
                  </a:cubicBezTo>
                  <a:cubicBezTo>
                    <a:pt x="535" y="2787"/>
                    <a:pt x="323" y="2523"/>
                    <a:pt x="399" y="2244"/>
                  </a:cubicBezTo>
                  <a:cubicBezTo>
                    <a:pt x="469" y="1991"/>
                    <a:pt x="706" y="1855"/>
                    <a:pt x="949" y="1855"/>
                  </a:cubicBezTo>
                  <a:cubicBezTo>
                    <a:pt x="995" y="1855"/>
                    <a:pt x="1040" y="1860"/>
                    <a:pt x="1085" y="1869"/>
                  </a:cubicBezTo>
                  <a:cubicBezTo>
                    <a:pt x="1104" y="1879"/>
                    <a:pt x="1125" y="1884"/>
                    <a:pt x="1146" y="1884"/>
                  </a:cubicBezTo>
                  <a:cubicBezTo>
                    <a:pt x="1155" y="1884"/>
                    <a:pt x="1165" y="1883"/>
                    <a:pt x="1174" y="1881"/>
                  </a:cubicBezTo>
                  <a:cubicBezTo>
                    <a:pt x="1258" y="1878"/>
                    <a:pt x="1307" y="1809"/>
                    <a:pt x="1315" y="1734"/>
                  </a:cubicBezTo>
                  <a:cubicBezTo>
                    <a:pt x="1327" y="1679"/>
                    <a:pt x="1315" y="1618"/>
                    <a:pt x="1263" y="1567"/>
                  </a:cubicBezTo>
                  <a:cubicBezTo>
                    <a:pt x="946" y="1264"/>
                    <a:pt x="940" y="780"/>
                    <a:pt x="1292" y="500"/>
                  </a:cubicBezTo>
                  <a:cubicBezTo>
                    <a:pt x="1416" y="402"/>
                    <a:pt x="1557" y="357"/>
                    <a:pt x="1694" y="357"/>
                  </a:cubicBezTo>
                  <a:close/>
                  <a:moveTo>
                    <a:pt x="1693" y="1"/>
                  </a:moveTo>
                  <a:cubicBezTo>
                    <a:pt x="1483" y="1"/>
                    <a:pt x="1271" y="67"/>
                    <a:pt x="1090" y="209"/>
                  </a:cubicBezTo>
                  <a:cubicBezTo>
                    <a:pt x="866" y="385"/>
                    <a:pt x="707" y="653"/>
                    <a:pt x="678" y="941"/>
                  </a:cubicBezTo>
                  <a:cubicBezTo>
                    <a:pt x="655" y="1149"/>
                    <a:pt x="701" y="1339"/>
                    <a:pt x="796" y="1509"/>
                  </a:cubicBezTo>
                  <a:cubicBezTo>
                    <a:pt x="422" y="1575"/>
                    <a:pt x="93" y="1863"/>
                    <a:pt x="47" y="2261"/>
                  </a:cubicBezTo>
                  <a:cubicBezTo>
                    <a:pt x="1" y="2662"/>
                    <a:pt x="263" y="3005"/>
                    <a:pt x="612" y="3106"/>
                  </a:cubicBezTo>
                  <a:cubicBezTo>
                    <a:pt x="476" y="3290"/>
                    <a:pt x="384" y="3498"/>
                    <a:pt x="419" y="3740"/>
                  </a:cubicBezTo>
                  <a:cubicBezTo>
                    <a:pt x="468" y="4091"/>
                    <a:pt x="782" y="4374"/>
                    <a:pt x="1125" y="4437"/>
                  </a:cubicBezTo>
                  <a:cubicBezTo>
                    <a:pt x="1195" y="4451"/>
                    <a:pt x="1263" y="4457"/>
                    <a:pt x="1329" y="4457"/>
                  </a:cubicBezTo>
                  <a:cubicBezTo>
                    <a:pt x="1901" y="4457"/>
                    <a:pt x="2344" y="3984"/>
                    <a:pt x="2644" y="3509"/>
                  </a:cubicBezTo>
                  <a:cubicBezTo>
                    <a:pt x="2794" y="3642"/>
                    <a:pt x="2989" y="3711"/>
                    <a:pt x="3188" y="3711"/>
                  </a:cubicBezTo>
                  <a:cubicBezTo>
                    <a:pt x="3364" y="3711"/>
                    <a:pt x="3543" y="3658"/>
                    <a:pt x="3699" y="3549"/>
                  </a:cubicBezTo>
                  <a:cubicBezTo>
                    <a:pt x="4036" y="3319"/>
                    <a:pt x="4189" y="2907"/>
                    <a:pt x="4217" y="2512"/>
                  </a:cubicBezTo>
                  <a:cubicBezTo>
                    <a:pt x="4952" y="2440"/>
                    <a:pt x="5563" y="1751"/>
                    <a:pt x="5295" y="990"/>
                  </a:cubicBezTo>
                  <a:cubicBezTo>
                    <a:pt x="5169" y="630"/>
                    <a:pt x="4849" y="371"/>
                    <a:pt x="4468" y="342"/>
                  </a:cubicBezTo>
                  <a:cubicBezTo>
                    <a:pt x="4441" y="340"/>
                    <a:pt x="4413" y="339"/>
                    <a:pt x="4386" y="339"/>
                  </a:cubicBezTo>
                  <a:cubicBezTo>
                    <a:pt x="4106" y="339"/>
                    <a:pt x="3846" y="432"/>
                    <a:pt x="3618" y="587"/>
                  </a:cubicBezTo>
                  <a:cubicBezTo>
                    <a:pt x="3526" y="365"/>
                    <a:pt x="3333" y="192"/>
                    <a:pt x="3073" y="163"/>
                  </a:cubicBezTo>
                  <a:cubicBezTo>
                    <a:pt x="3042" y="159"/>
                    <a:pt x="3011" y="157"/>
                    <a:pt x="2981" y="157"/>
                  </a:cubicBezTo>
                  <a:cubicBezTo>
                    <a:pt x="2779" y="157"/>
                    <a:pt x="2608" y="247"/>
                    <a:pt x="2485" y="388"/>
                  </a:cubicBezTo>
                  <a:cubicBezTo>
                    <a:pt x="2296" y="140"/>
                    <a:pt x="1997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4553000" y="3013600"/>
              <a:ext cx="120600" cy="93675"/>
            </a:xfrm>
            <a:custGeom>
              <a:avLst/>
              <a:gdLst/>
              <a:ahLst/>
              <a:cxnLst/>
              <a:rect l="l" t="t" r="r" b="b"/>
              <a:pathLst>
                <a:path w="4824" h="3747" extrusionOk="0">
                  <a:moveTo>
                    <a:pt x="1372" y="1"/>
                  </a:moveTo>
                  <a:cubicBezTo>
                    <a:pt x="1235" y="1"/>
                    <a:pt x="1094" y="46"/>
                    <a:pt x="970" y="144"/>
                  </a:cubicBezTo>
                  <a:cubicBezTo>
                    <a:pt x="618" y="424"/>
                    <a:pt x="624" y="908"/>
                    <a:pt x="941" y="1211"/>
                  </a:cubicBezTo>
                  <a:cubicBezTo>
                    <a:pt x="993" y="1262"/>
                    <a:pt x="1005" y="1323"/>
                    <a:pt x="993" y="1378"/>
                  </a:cubicBezTo>
                  <a:cubicBezTo>
                    <a:pt x="985" y="1453"/>
                    <a:pt x="936" y="1522"/>
                    <a:pt x="852" y="1525"/>
                  </a:cubicBezTo>
                  <a:cubicBezTo>
                    <a:pt x="843" y="1527"/>
                    <a:pt x="833" y="1528"/>
                    <a:pt x="824" y="1528"/>
                  </a:cubicBezTo>
                  <a:cubicBezTo>
                    <a:pt x="803" y="1528"/>
                    <a:pt x="782" y="1523"/>
                    <a:pt x="763" y="1513"/>
                  </a:cubicBezTo>
                  <a:cubicBezTo>
                    <a:pt x="718" y="1504"/>
                    <a:pt x="673" y="1499"/>
                    <a:pt x="627" y="1499"/>
                  </a:cubicBezTo>
                  <a:cubicBezTo>
                    <a:pt x="384" y="1499"/>
                    <a:pt x="147" y="1635"/>
                    <a:pt x="77" y="1888"/>
                  </a:cubicBezTo>
                  <a:cubicBezTo>
                    <a:pt x="1" y="2167"/>
                    <a:pt x="213" y="2431"/>
                    <a:pt x="476" y="2431"/>
                  </a:cubicBezTo>
                  <a:cubicBezTo>
                    <a:pt x="524" y="2431"/>
                    <a:pt x="572" y="2422"/>
                    <a:pt x="621" y="2404"/>
                  </a:cubicBezTo>
                  <a:cubicBezTo>
                    <a:pt x="647" y="2394"/>
                    <a:pt x="670" y="2390"/>
                    <a:pt x="692" y="2390"/>
                  </a:cubicBezTo>
                  <a:cubicBezTo>
                    <a:pt x="845" y="2390"/>
                    <a:pt x="907" y="2598"/>
                    <a:pt x="789" y="2709"/>
                  </a:cubicBezTo>
                  <a:cubicBezTo>
                    <a:pt x="604" y="2879"/>
                    <a:pt x="362" y="3127"/>
                    <a:pt x="451" y="3401"/>
                  </a:cubicBezTo>
                  <a:cubicBezTo>
                    <a:pt x="531" y="3631"/>
                    <a:pt x="774" y="3747"/>
                    <a:pt x="1005" y="3747"/>
                  </a:cubicBezTo>
                  <a:cubicBezTo>
                    <a:pt x="1027" y="3747"/>
                    <a:pt x="1047" y="3746"/>
                    <a:pt x="1068" y="3744"/>
                  </a:cubicBezTo>
                  <a:cubicBezTo>
                    <a:pt x="1575" y="3689"/>
                    <a:pt x="1915" y="3170"/>
                    <a:pt x="2134" y="2764"/>
                  </a:cubicBezTo>
                  <a:cubicBezTo>
                    <a:pt x="2171" y="2697"/>
                    <a:pt x="2232" y="2665"/>
                    <a:pt x="2294" y="2665"/>
                  </a:cubicBezTo>
                  <a:cubicBezTo>
                    <a:pt x="2360" y="2665"/>
                    <a:pt x="2426" y="2702"/>
                    <a:pt x="2460" y="2776"/>
                  </a:cubicBezTo>
                  <a:cubicBezTo>
                    <a:pt x="2538" y="2936"/>
                    <a:pt x="2683" y="3003"/>
                    <a:pt x="2836" y="3003"/>
                  </a:cubicBezTo>
                  <a:cubicBezTo>
                    <a:pt x="2993" y="3003"/>
                    <a:pt x="3158" y="2933"/>
                    <a:pt x="3267" y="2822"/>
                  </a:cubicBezTo>
                  <a:cubicBezTo>
                    <a:pt x="3475" y="2606"/>
                    <a:pt x="3558" y="2286"/>
                    <a:pt x="3550" y="1997"/>
                  </a:cubicBezTo>
                  <a:cubicBezTo>
                    <a:pt x="3550" y="1912"/>
                    <a:pt x="3611" y="1804"/>
                    <a:pt x="3704" y="1804"/>
                  </a:cubicBezTo>
                  <a:cubicBezTo>
                    <a:pt x="3706" y="1804"/>
                    <a:pt x="3707" y="1804"/>
                    <a:pt x="3708" y="1804"/>
                  </a:cubicBezTo>
                  <a:cubicBezTo>
                    <a:pt x="3717" y="1805"/>
                    <a:pt x="3726" y="1805"/>
                    <a:pt x="3735" y="1805"/>
                  </a:cubicBezTo>
                  <a:cubicBezTo>
                    <a:pt x="4272" y="1805"/>
                    <a:pt x="4824" y="1391"/>
                    <a:pt x="4659" y="804"/>
                  </a:cubicBezTo>
                  <a:cubicBezTo>
                    <a:pt x="4568" y="477"/>
                    <a:pt x="4327" y="348"/>
                    <a:pt x="4060" y="348"/>
                  </a:cubicBezTo>
                  <a:cubicBezTo>
                    <a:pt x="3796" y="348"/>
                    <a:pt x="3506" y="475"/>
                    <a:pt x="3310" y="660"/>
                  </a:cubicBezTo>
                  <a:cubicBezTo>
                    <a:pt x="3272" y="695"/>
                    <a:pt x="3214" y="715"/>
                    <a:pt x="3159" y="715"/>
                  </a:cubicBezTo>
                  <a:cubicBezTo>
                    <a:pt x="3076" y="715"/>
                    <a:pt x="2997" y="669"/>
                    <a:pt x="2999" y="565"/>
                  </a:cubicBezTo>
                  <a:cubicBezTo>
                    <a:pt x="3002" y="372"/>
                    <a:pt x="2927" y="190"/>
                    <a:pt x="2720" y="159"/>
                  </a:cubicBezTo>
                  <a:cubicBezTo>
                    <a:pt x="2700" y="155"/>
                    <a:pt x="2681" y="154"/>
                    <a:pt x="2662" y="154"/>
                  </a:cubicBezTo>
                  <a:cubicBezTo>
                    <a:pt x="2496" y="154"/>
                    <a:pt x="2375" y="278"/>
                    <a:pt x="2336" y="444"/>
                  </a:cubicBezTo>
                  <a:cubicBezTo>
                    <a:pt x="2314" y="533"/>
                    <a:pt x="2227" y="587"/>
                    <a:pt x="2146" y="587"/>
                  </a:cubicBezTo>
                  <a:cubicBezTo>
                    <a:pt x="2082" y="587"/>
                    <a:pt x="2022" y="553"/>
                    <a:pt x="1999" y="476"/>
                  </a:cubicBezTo>
                  <a:cubicBezTo>
                    <a:pt x="1907" y="180"/>
                    <a:pt x="1646" y="1"/>
                    <a:pt x="1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4993700" y="3091350"/>
              <a:ext cx="128650" cy="123625"/>
            </a:xfrm>
            <a:custGeom>
              <a:avLst/>
              <a:gdLst/>
              <a:ahLst/>
              <a:cxnLst/>
              <a:rect l="l" t="t" r="r" b="b"/>
              <a:pathLst>
                <a:path w="5146" h="4945" extrusionOk="0">
                  <a:moveTo>
                    <a:pt x="3104" y="356"/>
                  </a:moveTo>
                  <a:cubicBezTo>
                    <a:pt x="3434" y="356"/>
                    <a:pt x="3751" y="613"/>
                    <a:pt x="3690" y="991"/>
                  </a:cubicBezTo>
                  <a:cubicBezTo>
                    <a:pt x="3675" y="1096"/>
                    <a:pt x="3770" y="1201"/>
                    <a:pt x="3869" y="1201"/>
                  </a:cubicBezTo>
                  <a:cubicBezTo>
                    <a:pt x="3901" y="1201"/>
                    <a:pt x="3934" y="1190"/>
                    <a:pt x="3964" y="1164"/>
                  </a:cubicBezTo>
                  <a:cubicBezTo>
                    <a:pt x="4050" y="1091"/>
                    <a:pt x="4157" y="1053"/>
                    <a:pt x="4261" y="1053"/>
                  </a:cubicBezTo>
                  <a:cubicBezTo>
                    <a:pt x="4418" y="1053"/>
                    <a:pt x="4569" y="1137"/>
                    <a:pt x="4638" y="1308"/>
                  </a:cubicBezTo>
                  <a:cubicBezTo>
                    <a:pt x="4765" y="1599"/>
                    <a:pt x="4451" y="1914"/>
                    <a:pt x="4171" y="1945"/>
                  </a:cubicBezTo>
                  <a:cubicBezTo>
                    <a:pt x="4134" y="1948"/>
                    <a:pt x="4105" y="1963"/>
                    <a:pt x="4085" y="1980"/>
                  </a:cubicBezTo>
                  <a:cubicBezTo>
                    <a:pt x="4018" y="2017"/>
                    <a:pt x="3978" y="2092"/>
                    <a:pt x="4018" y="2179"/>
                  </a:cubicBezTo>
                  <a:cubicBezTo>
                    <a:pt x="4148" y="2447"/>
                    <a:pt x="4214" y="2764"/>
                    <a:pt x="4113" y="3052"/>
                  </a:cubicBezTo>
                  <a:cubicBezTo>
                    <a:pt x="4037" y="3266"/>
                    <a:pt x="3827" y="3444"/>
                    <a:pt x="3608" y="3444"/>
                  </a:cubicBezTo>
                  <a:cubicBezTo>
                    <a:pt x="3523" y="3444"/>
                    <a:pt x="3436" y="3417"/>
                    <a:pt x="3355" y="3355"/>
                  </a:cubicBezTo>
                  <a:cubicBezTo>
                    <a:pt x="3318" y="3326"/>
                    <a:pt x="3280" y="3314"/>
                    <a:pt x="3244" y="3314"/>
                  </a:cubicBezTo>
                  <a:cubicBezTo>
                    <a:pt x="3136" y="3314"/>
                    <a:pt x="3051" y="3427"/>
                    <a:pt x="3079" y="3551"/>
                  </a:cubicBezTo>
                  <a:cubicBezTo>
                    <a:pt x="3154" y="3876"/>
                    <a:pt x="3036" y="4277"/>
                    <a:pt x="2762" y="4482"/>
                  </a:cubicBezTo>
                  <a:cubicBezTo>
                    <a:pt x="2665" y="4553"/>
                    <a:pt x="2540" y="4589"/>
                    <a:pt x="2416" y="4589"/>
                  </a:cubicBezTo>
                  <a:cubicBezTo>
                    <a:pt x="2161" y="4589"/>
                    <a:pt x="1911" y="4437"/>
                    <a:pt x="1929" y="4136"/>
                  </a:cubicBezTo>
                  <a:cubicBezTo>
                    <a:pt x="1937" y="4018"/>
                    <a:pt x="1851" y="3932"/>
                    <a:pt x="1755" y="3932"/>
                  </a:cubicBezTo>
                  <a:cubicBezTo>
                    <a:pt x="1709" y="3932"/>
                    <a:pt x="1662" y="3951"/>
                    <a:pt x="1620" y="3995"/>
                  </a:cubicBezTo>
                  <a:cubicBezTo>
                    <a:pt x="1453" y="4172"/>
                    <a:pt x="1225" y="4418"/>
                    <a:pt x="961" y="4418"/>
                  </a:cubicBezTo>
                  <a:cubicBezTo>
                    <a:pt x="933" y="4418"/>
                    <a:pt x="905" y="4415"/>
                    <a:pt x="877" y="4410"/>
                  </a:cubicBezTo>
                  <a:cubicBezTo>
                    <a:pt x="635" y="4358"/>
                    <a:pt x="482" y="4124"/>
                    <a:pt x="470" y="3891"/>
                  </a:cubicBezTo>
                  <a:cubicBezTo>
                    <a:pt x="445" y="3404"/>
                    <a:pt x="903" y="3043"/>
                    <a:pt x="1312" y="2882"/>
                  </a:cubicBezTo>
                  <a:cubicBezTo>
                    <a:pt x="1447" y="2830"/>
                    <a:pt x="1471" y="2614"/>
                    <a:pt x="1324" y="2556"/>
                  </a:cubicBezTo>
                  <a:cubicBezTo>
                    <a:pt x="978" y="2424"/>
                    <a:pt x="1154" y="2006"/>
                    <a:pt x="1396" y="1870"/>
                  </a:cubicBezTo>
                  <a:cubicBezTo>
                    <a:pt x="1568" y="1772"/>
                    <a:pt x="1774" y="1743"/>
                    <a:pt x="1976" y="1743"/>
                  </a:cubicBezTo>
                  <a:cubicBezTo>
                    <a:pt x="2082" y="1743"/>
                    <a:pt x="2187" y="1751"/>
                    <a:pt x="2286" y="1761"/>
                  </a:cubicBezTo>
                  <a:cubicBezTo>
                    <a:pt x="2292" y="1761"/>
                    <a:pt x="2298" y="1762"/>
                    <a:pt x="2304" y="1762"/>
                  </a:cubicBezTo>
                  <a:cubicBezTo>
                    <a:pt x="2424" y="1762"/>
                    <a:pt x="2534" y="1651"/>
                    <a:pt x="2479" y="1527"/>
                  </a:cubicBezTo>
                  <a:cubicBezTo>
                    <a:pt x="2318" y="1150"/>
                    <a:pt x="2427" y="651"/>
                    <a:pt x="2802" y="435"/>
                  </a:cubicBezTo>
                  <a:cubicBezTo>
                    <a:pt x="2897" y="381"/>
                    <a:pt x="3001" y="356"/>
                    <a:pt x="3104" y="356"/>
                  </a:cubicBezTo>
                  <a:close/>
                  <a:moveTo>
                    <a:pt x="3114" y="1"/>
                  </a:moveTo>
                  <a:cubicBezTo>
                    <a:pt x="2996" y="1"/>
                    <a:pt x="2876" y="23"/>
                    <a:pt x="2759" y="72"/>
                  </a:cubicBezTo>
                  <a:cubicBezTo>
                    <a:pt x="2240" y="285"/>
                    <a:pt x="1989" y="870"/>
                    <a:pt x="2087" y="1398"/>
                  </a:cubicBezTo>
                  <a:cubicBezTo>
                    <a:pt x="2057" y="1397"/>
                    <a:pt x="2027" y="1396"/>
                    <a:pt x="1997" y="1396"/>
                  </a:cubicBezTo>
                  <a:cubicBezTo>
                    <a:pt x="1649" y="1396"/>
                    <a:pt x="1290" y="1462"/>
                    <a:pt x="1038" y="1706"/>
                  </a:cubicBezTo>
                  <a:cubicBezTo>
                    <a:pt x="776" y="1960"/>
                    <a:pt x="713" y="2406"/>
                    <a:pt x="929" y="2683"/>
                  </a:cubicBezTo>
                  <a:cubicBezTo>
                    <a:pt x="419" y="2974"/>
                    <a:pt x="1" y="3505"/>
                    <a:pt x="165" y="4113"/>
                  </a:cubicBezTo>
                  <a:cubicBezTo>
                    <a:pt x="246" y="4438"/>
                    <a:pt x="534" y="4718"/>
                    <a:pt x="877" y="4758"/>
                  </a:cubicBezTo>
                  <a:cubicBezTo>
                    <a:pt x="907" y="4762"/>
                    <a:pt x="936" y="4763"/>
                    <a:pt x="965" y="4763"/>
                  </a:cubicBezTo>
                  <a:cubicBezTo>
                    <a:pt x="1232" y="4763"/>
                    <a:pt x="1463" y="4624"/>
                    <a:pt x="1664" y="4447"/>
                  </a:cubicBezTo>
                  <a:cubicBezTo>
                    <a:pt x="1794" y="4751"/>
                    <a:pt x="2106" y="4944"/>
                    <a:pt x="2439" y="4944"/>
                  </a:cubicBezTo>
                  <a:cubicBezTo>
                    <a:pt x="2570" y="4944"/>
                    <a:pt x="2703" y="4915"/>
                    <a:pt x="2831" y="4851"/>
                  </a:cubicBezTo>
                  <a:cubicBezTo>
                    <a:pt x="3237" y="4649"/>
                    <a:pt x="3445" y="4211"/>
                    <a:pt x="3453" y="3767"/>
                  </a:cubicBezTo>
                  <a:cubicBezTo>
                    <a:pt x="3508" y="3779"/>
                    <a:pt x="3564" y="3785"/>
                    <a:pt x="3620" y="3785"/>
                  </a:cubicBezTo>
                  <a:cubicBezTo>
                    <a:pt x="3913" y="3785"/>
                    <a:pt x="4202" y="3623"/>
                    <a:pt x="4364" y="3349"/>
                  </a:cubicBezTo>
                  <a:cubicBezTo>
                    <a:pt x="4566" y="3015"/>
                    <a:pt x="4554" y="2594"/>
                    <a:pt x="4430" y="2234"/>
                  </a:cubicBezTo>
                  <a:cubicBezTo>
                    <a:pt x="4834" y="2075"/>
                    <a:pt x="5145" y="1617"/>
                    <a:pt x="4978" y="1182"/>
                  </a:cubicBezTo>
                  <a:cubicBezTo>
                    <a:pt x="4858" y="873"/>
                    <a:pt x="4562" y="698"/>
                    <a:pt x="4260" y="698"/>
                  </a:cubicBezTo>
                  <a:cubicBezTo>
                    <a:pt x="4185" y="698"/>
                    <a:pt x="4109" y="709"/>
                    <a:pt x="4036" y="732"/>
                  </a:cubicBezTo>
                  <a:cubicBezTo>
                    <a:pt x="3949" y="306"/>
                    <a:pt x="3548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5004800" y="3100250"/>
              <a:ext cx="108025" cy="105825"/>
            </a:xfrm>
            <a:custGeom>
              <a:avLst/>
              <a:gdLst/>
              <a:ahLst/>
              <a:cxnLst/>
              <a:rect l="l" t="t" r="r" b="b"/>
              <a:pathLst>
                <a:path w="4321" h="4233" extrusionOk="0">
                  <a:moveTo>
                    <a:pt x="2660" y="0"/>
                  </a:moveTo>
                  <a:cubicBezTo>
                    <a:pt x="2557" y="0"/>
                    <a:pt x="2453" y="25"/>
                    <a:pt x="2358" y="79"/>
                  </a:cubicBezTo>
                  <a:cubicBezTo>
                    <a:pt x="1983" y="295"/>
                    <a:pt x="1874" y="794"/>
                    <a:pt x="2035" y="1171"/>
                  </a:cubicBezTo>
                  <a:cubicBezTo>
                    <a:pt x="2090" y="1295"/>
                    <a:pt x="1980" y="1406"/>
                    <a:pt x="1860" y="1406"/>
                  </a:cubicBezTo>
                  <a:cubicBezTo>
                    <a:pt x="1854" y="1406"/>
                    <a:pt x="1848" y="1405"/>
                    <a:pt x="1842" y="1405"/>
                  </a:cubicBezTo>
                  <a:cubicBezTo>
                    <a:pt x="1743" y="1395"/>
                    <a:pt x="1638" y="1387"/>
                    <a:pt x="1532" y="1387"/>
                  </a:cubicBezTo>
                  <a:cubicBezTo>
                    <a:pt x="1330" y="1387"/>
                    <a:pt x="1124" y="1416"/>
                    <a:pt x="952" y="1514"/>
                  </a:cubicBezTo>
                  <a:cubicBezTo>
                    <a:pt x="710" y="1650"/>
                    <a:pt x="534" y="2068"/>
                    <a:pt x="880" y="2200"/>
                  </a:cubicBezTo>
                  <a:cubicBezTo>
                    <a:pt x="1027" y="2258"/>
                    <a:pt x="1003" y="2474"/>
                    <a:pt x="868" y="2526"/>
                  </a:cubicBezTo>
                  <a:cubicBezTo>
                    <a:pt x="459" y="2687"/>
                    <a:pt x="1" y="3048"/>
                    <a:pt x="26" y="3535"/>
                  </a:cubicBezTo>
                  <a:cubicBezTo>
                    <a:pt x="38" y="3768"/>
                    <a:pt x="191" y="4002"/>
                    <a:pt x="433" y="4054"/>
                  </a:cubicBezTo>
                  <a:cubicBezTo>
                    <a:pt x="461" y="4059"/>
                    <a:pt x="489" y="4062"/>
                    <a:pt x="517" y="4062"/>
                  </a:cubicBezTo>
                  <a:cubicBezTo>
                    <a:pt x="781" y="4062"/>
                    <a:pt x="1009" y="3816"/>
                    <a:pt x="1176" y="3639"/>
                  </a:cubicBezTo>
                  <a:cubicBezTo>
                    <a:pt x="1218" y="3595"/>
                    <a:pt x="1265" y="3576"/>
                    <a:pt x="1311" y="3576"/>
                  </a:cubicBezTo>
                  <a:cubicBezTo>
                    <a:pt x="1407" y="3576"/>
                    <a:pt x="1493" y="3662"/>
                    <a:pt x="1485" y="3780"/>
                  </a:cubicBezTo>
                  <a:cubicBezTo>
                    <a:pt x="1467" y="4081"/>
                    <a:pt x="1717" y="4233"/>
                    <a:pt x="1972" y="4233"/>
                  </a:cubicBezTo>
                  <a:cubicBezTo>
                    <a:pt x="2096" y="4233"/>
                    <a:pt x="2221" y="4197"/>
                    <a:pt x="2318" y="4126"/>
                  </a:cubicBezTo>
                  <a:cubicBezTo>
                    <a:pt x="2592" y="3921"/>
                    <a:pt x="2710" y="3520"/>
                    <a:pt x="2635" y="3195"/>
                  </a:cubicBezTo>
                  <a:cubicBezTo>
                    <a:pt x="2607" y="3071"/>
                    <a:pt x="2692" y="2958"/>
                    <a:pt x="2800" y="2958"/>
                  </a:cubicBezTo>
                  <a:cubicBezTo>
                    <a:pt x="2836" y="2958"/>
                    <a:pt x="2874" y="2970"/>
                    <a:pt x="2911" y="2999"/>
                  </a:cubicBezTo>
                  <a:cubicBezTo>
                    <a:pt x="2992" y="3061"/>
                    <a:pt x="3079" y="3088"/>
                    <a:pt x="3164" y="3088"/>
                  </a:cubicBezTo>
                  <a:cubicBezTo>
                    <a:pt x="3383" y="3088"/>
                    <a:pt x="3593" y="2910"/>
                    <a:pt x="3669" y="2696"/>
                  </a:cubicBezTo>
                  <a:cubicBezTo>
                    <a:pt x="3770" y="2408"/>
                    <a:pt x="3704" y="2091"/>
                    <a:pt x="3574" y="1823"/>
                  </a:cubicBezTo>
                  <a:cubicBezTo>
                    <a:pt x="3534" y="1736"/>
                    <a:pt x="3574" y="1661"/>
                    <a:pt x="3641" y="1624"/>
                  </a:cubicBezTo>
                  <a:cubicBezTo>
                    <a:pt x="3661" y="1607"/>
                    <a:pt x="3690" y="1592"/>
                    <a:pt x="3727" y="1589"/>
                  </a:cubicBezTo>
                  <a:cubicBezTo>
                    <a:pt x="4007" y="1558"/>
                    <a:pt x="4321" y="1243"/>
                    <a:pt x="4194" y="952"/>
                  </a:cubicBezTo>
                  <a:cubicBezTo>
                    <a:pt x="4125" y="781"/>
                    <a:pt x="3974" y="697"/>
                    <a:pt x="3817" y="697"/>
                  </a:cubicBezTo>
                  <a:cubicBezTo>
                    <a:pt x="3713" y="697"/>
                    <a:pt x="3606" y="735"/>
                    <a:pt x="3520" y="808"/>
                  </a:cubicBezTo>
                  <a:cubicBezTo>
                    <a:pt x="3490" y="834"/>
                    <a:pt x="3457" y="845"/>
                    <a:pt x="3425" y="845"/>
                  </a:cubicBezTo>
                  <a:cubicBezTo>
                    <a:pt x="3326" y="845"/>
                    <a:pt x="3231" y="740"/>
                    <a:pt x="3246" y="635"/>
                  </a:cubicBezTo>
                  <a:cubicBezTo>
                    <a:pt x="3307" y="257"/>
                    <a:pt x="2990" y="0"/>
                    <a:pt x="26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5043925" y="2847475"/>
              <a:ext cx="20425" cy="20175"/>
            </a:xfrm>
            <a:custGeom>
              <a:avLst/>
              <a:gdLst/>
              <a:ahLst/>
              <a:cxnLst/>
              <a:rect l="l" t="t" r="r" b="b"/>
              <a:pathLst>
                <a:path w="817" h="807" extrusionOk="0">
                  <a:moveTo>
                    <a:pt x="455" y="343"/>
                  </a:moveTo>
                  <a:cubicBezTo>
                    <a:pt x="455" y="344"/>
                    <a:pt x="455" y="344"/>
                    <a:pt x="455" y="344"/>
                  </a:cubicBezTo>
                  <a:lnTo>
                    <a:pt x="455" y="344"/>
                  </a:lnTo>
                  <a:cubicBezTo>
                    <a:pt x="455" y="344"/>
                    <a:pt x="455" y="344"/>
                    <a:pt x="455" y="344"/>
                  </a:cubicBezTo>
                  <a:lnTo>
                    <a:pt x="455" y="344"/>
                  </a:lnTo>
                  <a:cubicBezTo>
                    <a:pt x="455" y="344"/>
                    <a:pt x="455" y="344"/>
                    <a:pt x="455" y="344"/>
                  </a:cubicBezTo>
                  <a:lnTo>
                    <a:pt x="455" y="344"/>
                  </a:lnTo>
                  <a:cubicBezTo>
                    <a:pt x="455" y="343"/>
                    <a:pt x="455" y="343"/>
                    <a:pt x="455" y="343"/>
                  </a:cubicBezTo>
                  <a:close/>
                  <a:moveTo>
                    <a:pt x="452" y="350"/>
                  </a:moveTo>
                  <a:lnTo>
                    <a:pt x="452" y="350"/>
                  </a:lnTo>
                  <a:cubicBezTo>
                    <a:pt x="452" y="350"/>
                    <a:pt x="451" y="350"/>
                    <a:pt x="451" y="351"/>
                  </a:cubicBezTo>
                  <a:lnTo>
                    <a:pt x="451" y="351"/>
                  </a:lnTo>
                  <a:cubicBezTo>
                    <a:pt x="451" y="351"/>
                    <a:pt x="451" y="352"/>
                    <a:pt x="450" y="352"/>
                  </a:cubicBezTo>
                  <a:lnTo>
                    <a:pt x="450" y="352"/>
                  </a:lnTo>
                  <a:cubicBezTo>
                    <a:pt x="450" y="352"/>
                    <a:pt x="450" y="352"/>
                    <a:pt x="450" y="352"/>
                  </a:cubicBezTo>
                  <a:lnTo>
                    <a:pt x="450" y="352"/>
                  </a:lnTo>
                  <a:cubicBezTo>
                    <a:pt x="451" y="351"/>
                    <a:pt x="451" y="350"/>
                    <a:pt x="452" y="350"/>
                  </a:cubicBezTo>
                  <a:close/>
                  <a:moveTo>
                    <a:pt x="451" y="353"/>
                  </a:moveTo>
                  <a:lnTo>
                    <a:pt x="451" y="353"/>
                  </a:lnTo>
                  <a:cubicBezTo>
                    <a:pt x="451" y="353"/>
                    <a:pt x="451" y="353"/>
                    <a:pt x="451" y="354"/>
                  </a:cubicBezTo>
                  <a:lnTo>
                    <a:pt x="451" y="354"/>
                  </a:lnTo>
                  <a:cubicBezTo>
                    <a:pt x="451" y="354"/>
                    <a:pt x="451" y="354"/>
                    <a:pt x="450" y="354"/>
                  </a:cubicBezTo>
                  <a:lnTo>
                    <a:pt x="450" y="354"/>
                  </a:lnTo>
                  <a:cubicBezTo>
                    <a:pt x="450" y="354"/>
                    <a:pt x="450" y="354"/>
                    <a:pt x="450" y="354"/>
                  </a:cubicBezTo>
                  <a:lnTo>
                    <a:pt x="450" y="354"/>
                  </a:lnTo>
                  <a:cubicBezTo>
                    <a:pt x="451" y="354"/>
                    <a:pt x="451" y="353"/>
                    <a:pt x="451" y="353"/>
                  </a:cubicBezTo>
                  <a:close/>
                  <a:moveTo>
                    <a:pt x="439" y="351"/>
                  </a:moveTo>
                  <a:cubicBezTo>
                    <a:pt x="441" y="354"/>
                    <a:pt x="443" y="357"/>
                    <a:pt x="444" y="360"/>
                  </a:cubicBezTo>
                  <a:lnTo>
                    <a:pt x="444" y="360"/>
                  </a:lnTo>
                  <a:cubicBezTo>
                    <a:pt x="444" y="360"/>
                    <a:pt x="444" y="360"/>
                    <a:pt x="444" y="360"/>
                  </a:cubicBezTo>
                  <a:lnTo>
                    <a:pt x="444" y="360"/>
                  </a:lnTo>
                  <a:cubicBezTo>
                    <a:pt x="442" y="357"/>
                    <a:pt x="441" y="354"/>
                    <a:pt x="439" y="351"/>
                  </a:cubicBezTo>
                  <a:close/>
                  <a:moveTo>
                    <a:pt x="433" y="351"/>
                  </a:moveTo>
                  <a:cubicBezTo>
                    <a:pt x="436" y="354"/>
                    <a:pt x="439" y="358"/>
                    <a:pt x="442" y="362"/>
                  </a:cubicBezTo>
                  <a:lnTo>
                    <a:pt x="442" y="362"/>
                  </a:lnTo>
                  <a:cubicBezTo>
                    <a:pt x="441" y="362"/>
                    <a:pt x="441" y="363"/>
                    <a:pt x="441" y="363"/>
                  </a:cubicBezTo>
                  <a:lnTo>
                    <a:pt x="441" y="363"/>
                  </a:lnTo>
                  <a:cubicBezTo>
                    <a:pt x="438" y="359"/>
                    <a:pt x="435" y="355"/>
                    <a:pt x="433" y="351"/>
                  </a:cubicBezTo>
                  <a:close/>
                  <a:moveTo>
                    <a:pt x="442" y="362"/>
                  </a:moveTo>
                  <a:lnTo>
                    <a:pt x="442" y="362"/>
                  </a:lnTo>
                  <a:cubicBezTo>
                    <a:pt x="442" y="362"/>
                    <a:pt x="442" y="362"/>
                    <a:pt x="442" y="363"/>
                  </a:cubicBezTo>
                  <a:lnTo>
                    <a:pt x="442" y="363"/>
                  </a:lnTo>
                  <a:cubicBezTo>
                    <a:pt x="442" y="363"/>
                    <a:pt x="441" y="363"/>
                    <a:pt x="441" y="363"/>
                  </a:cubicBezTo>
                  <a:lnTo>
                    <a:pt x="441" y="363"/>
                  </a:lnTo>
                  <a:cubicBezTo>
                    <a:pt x="441" y="363"/>
                    <a:pt x="441" y="363"/>
                    <a:pt x="441" y="363"/>
                  </a:cubicBezTo>
                  <a:lnTo>
                    <a:pt x="441" y="363"/>
                  </a:lnTo>
                  <a:cubicBezTo>
                    <a:pt x="441" y="363"/>
                    <a:pt x="441" y="363"/>
                    <a:pt x="442" y="362"/>
                  </a:cubicBezTo>
                  <a:close/>
                  <a:moveTo>
                    <a:pt x="443" y="364"/>
                  </a:moveTo>
                  <a:cubicBezTo>
                    <a:pt x="443" y="364"/>
                    <a:pt x="443" y="364"/>
                    <a:pt x="443" y="364"/>
                  </a:cubicBezTo>
                  <a:lnTo>
                    <a:pt x="443" y="364"/>
                  </a:lnTo>
                  <a:cubicBezTo>
                    <a:pt x="443" y="364"/>
                    <a:pt x="443" y="364"/>
                    <a:pt x="443" y="364"/>
                  </a:cubicBezTo>
                  <a:lnTo>
                    <a:pt x="443" y="364"/>
                  </a:lnTo>
                  <a:cubicBezTo>
                    <a:pt x="443" y="364"/>
                    <a:pt x="442" y="364"/>
                    <a:pt x="442" y="364"/>
                  </a:cubicBezTo>
                  <a:lnTo>
                    <a:pt x="442" y="364"/>
                  </a:lnTo>
                  <a:cubicBezTo>
                    <a:pt x="442" y="364"/>
                    <a:pt x="443" y="364"/>
                    <a:pt x="443" y="364"/>
                  </a:cubicBezTo>
                  <a:close/>
                  <a:moveTo>
                    <a:pt x="427" y="359"/>
                  </a:moveTo>
                  <a:lnTo>
                    <a:pt x="427" y="359"/>
                  </a:lnTo>
                  <a:cubicBezTo>
                    <a:pt x="430" y="361"/>
                    <a:pt x="434" y="363"/>
                    <a:pt x="437" y="365"/>
                  </a:cubicBezTo>
                  <a:lnTo>
                    <a:pt x="437" y="365"/>
                  </a:lnTo>
                  <a:cubicBezTo>
                    <a:pt x="437" y="365"/>
                    <a:pt x="437" y="365"/>
                    <a:pt x="437" y="365"/>
                  </a:cubicBezTo>
                  <a:lnTo>
                    <a:pt x="437" y="365"/>
                  </a:lnTo>
                  <a:cubicBezTo>
                    <a:pt x="434" y="363"/>
                    <a:pt x="430" y="361"/>
                    <a:pt x="427" y="359"/>
                  </a:cubicBezTo>
                  <a:close/>
                  <a:moveTo>
                    <a:pt x="410" y="365"/>
                  </a:moveTo>
                  <a:cubicBezTo>
                    <a:pt x="417" y="365"/>
                    <a:pt x="424" y="365"/>
                    <a:pt x="432" y="367"/>
                  </a:cubicBezTo>
                  <a:lnTo>
                    <a:pt x="432" y="367"/>
                  </a:lnTo>
                  <a:cubicBezTo>
                    <a:pt x="431" y="367"/>
                    <a:pt x="430" y="367"/>
                    <a:pt x="429" y="367"/>
                  </a:cubicBezTo>
                  <a:lnTo>
                    <a:pt x="429" y="367"/>
                  </a:lnTo>
                  <a:cubicBezTo>
                    <a:pt x="422" y="367"/>
                    <a:pt x="416" y="366"/>
                    <a:pt x="410" y="365"/>
                  </a:cubicBezTo>
                  <a:close/>
                  <a:moveTo>
                    <a:pt x="363" y="367"/>
                  </a:moveTo>
                  <a:cubicBezTo>
                    <a:pt x="363" y="367"/>
                    <a:pt x="363" y="367"/>
                    <a:pt x="363" y="367"/>
                  </a:cubicBezTo>
                  <a:lnTo>
                    <a:pt x="363" y="367"/>
                  </a:lnTo>
                  <a:cubicBezTo>
                    <a:pt x="363" y="367"/>
                    <a:pt x="362" y="367"/>
                    <a:pt x="362" y="367"/>
                  </a:cubicBezTo>
                  <a:lnTo>
                    <a:pt x="362" y="367"/>
                  </a:lnTo>
                  <a:cubicBezTo>
                    <a:pt x="362" y="367"/>
                    <a:pt x="362" y="367"/>
                    <a:pt x="362" y="367"/>
                  </a:cubicBezTo>
                  <a:lnTo>
                    <a:pt x="362" y="367"/>
                  </a:lnTo>
                  <a:cubicBezTo>
                    <a:pt x="362" y="367"/>
                    <a:pt x="363" y="367"/>
                    <a:pt x="363" y="367"/>
                  </a:cubicBezTo>
                  <a:close/>
                  <a:moveTo>
                    <a:pt x="435" y="367"/>
                  </a:moveTo>
                  <a:lnTo>
                    <a:pt x="435" y="367"/>
                  </a:lnTo>
                  <a:cubicBezTo>
                    <a:pt x="435" y="367"/>
                    <a:pt x="435" y="367"/>
                    <a:pt x="436" y="367"/>
                  </a:cubicBezTo>
                  <a:lnTo>
                    <a:pt x="436" y="367"/>
                  </a:lnTo>
                  <a:cubicBezTo>
                    <a:pt x="436" y="367"/>
                    <a:pt x="436" y="367"/>
                    <a:pt x="436" y="367"/>
                  </a:cubicBezTo>
                  <a:lnTo>
                    <a:pt x="436" y="367"/>
                  </a:lnTo>
                  <a:cubicBezTo>
                    <a:pt x="436" y="367"/>
                    <a:pt x="436" y="368"/>
                    <a:pt x="436" y="368"/>
                  </a:cubicBezTo>
                  <a:lnTo>
                    <a:pt x="436" y="368"/>
                  </a:lnTo>
                  <a:cubicBezTo>
                    <a:pt x="435" y="368"/>
                    <a:pt x="435" y="368"/>
                    <a:pt x="434" y="368"/>
                  </a:cubicBezTo>
                  <a:lnTo>
                    <a:pt x="434" y="368"/>
                  </a:lnTo>
                  <a:cubicBezTo>
                    <a:pt x="435" y="367"/>
                    <a:pt x="435" y="367"/>
                    <a:pt x="435" y="367"/>
                  </a:cubicBezTo>
                  <a:close/>
                  <a:moveTo>
                    <a:pt x="440" y="368"/>
                  </a:moveTo>
                  <a:lnTo>
                    <a:pt x="440" y="368"/>
                  </a:lnTo>
                  <a:cubicBezTo>
                    <a:pt x="440" y="368"/>
                    <a:pt x="440" y="368"/>
                    <a:pt x="440" y="368"/>
                  </a:cubicBezTo>
                  <a:lnTo>
                    <a:pt x="440" y="368"/>
                  </a:lnTo>
                  <a:cubicBezTo>
                    <a:pt x="440" y="368"/>
                    <a:pt x="440" y="368"/>
                    <a:pt x="440" y="368"/>
                  </a:cubicBezTo>
                  <a:lnTo>
                    <a:pt x="440" y="368"/>
                  </a:lnTo>
                  <a:cubicBezTo>
                    <a:pt x="440" y="368"/>
                    <a:pt x="440" y="368"/>
                    <a:pt x="440" y="368"/>
                  </a:cubicBezTo>
                  <a:lnTo>
                    <a:pt x="440" y="368"/>
                  </a:lnTo>
                  <a:cubicBezTo>
                    <a:pt x="440" y="368"/>
                    <a:pt x="440" y="368"/>
                    <a:pt x="440" y="368"/>
                  </a:cubicBezTo>
                  <a:close/>
                  <a:moveTo>
                    <a:pt x="447" y="370"/>
                  </a:moveTo>
                  <a:lnTo>
                    <a:pt x="447" y="370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cubicBezTo>
                    <a:pt x="448" y="370"/>
                    <a:pt x="448" y="371"/>
                    <a:pt x="449" y="372"/>
                  </a:cubicBezTo>
                  <a:lnTo>
                    <a:pt x="449" y="372"/>
                  </a:lnTo>
                  <a:cubicBezTo>
                    <a:pt x="448" y="372"/>
                    <a:pt x="448" y="371"/>
                    <a:pt x="448" y="371"/>
                  </a:cubicBezTo>
                  <a:lnTo>
                    <a:pt x="448" y="371"/>
                  </a:lnTo>
                  <a:cubicBezTo>
                    <a:pt x="448" y="371"/>
                    <a:pt x="447" y="370"/>
                    <a:pt x="447" y="370"/>
                  </a:cubicBezTo>
                  <a:close/>
                  <a:moveTo>
                    <a:pt x="439" y="369"/>
                  </a:moveTo>
                  <a:lnTo>
                    <a:pt x="439" y="369"/>
                  </a:lnTo>
                  <a:cubicBezTo>
                    <a:pt x="439" y="369"/>
                    <a:pt x="439" y="369"/>
                    <a:pt x="439" y="369"/>
                  </a:cubicBezTo>
                  <a:lnTo>
                    <a:pt x="439" y="369"/>
                  </a:lnTo>
                  <a:cubicBezTo>
                    <a:pt x="438" y="370"/>
                    <a:pt x="437" y="372"/>
                    <a:pt x="436" y="374"/>
                  </a:cubicBezTo>
                  <a:cubicBezTo>
                    <a:pt x="437" y="372"/>
                    <a:pt x="438" y="370"/>
                    <a:pt x="439" y="369"/>
                  </a:cubicBezTo>
                  <a:close/>
                  <a:moveTo>
                    <a:pt x="359" y="374"/>
                  </a:moveTo>
                  <a:cubicBezTo>
                    <a:pt x="359" y="374"/>
                    <a:pt x="359" y="374"/>
                    <a:pt x="359" y="374"/>
                  </a:cubicBezTo>
                  <a:lnTo>
                    <a:pt x="359" y="374"/>
                  </a:lnTo>
                  <a:cubicBezTo>
                    <a:pt x="359" y="374"/>
                    <a:pt x="359" y="374"/>
                    <a:pt x="359" y="374"/>
                  </a:cubicBezTo>
                  <a:lnTo>
                    <a:pt x="359" y="374"/>
                  </a:lnTo>
                  <a:cubicBezTo>
                    <a:pt x="359" y="374"/>
                    <a:pt x="359" y="374"/>
                    <a:pt x="359" y="374"/>
                  </a:cubicBezTo>
                  <a:close/>
                  <a:moveTo>
                    <a:pt x="456" y="374"/>
                  </a:moveTo>
                  <a:cubicBezTo>
                    <a:pt x="456" y="374"/>
                    <a:pt x="456" y="374"/>
                    <a:pt x="456" y="374"/>
                  </a:cubicBezTo>
                  <a:lnTo>
                    <a:pt x="456" y="374"/>
                  </a:lnTo>
                  <a:cubicBezTo>
                    <a:pt x="456" y="374"/>
                    <a:pt x="456" y="374"/>
                    <a:pt x="456" y="374"/>
                  </a:cubicBezTo>
                  <a:lnTo>
                    <a:pt x="456" y="374"/>
                  </a:lnTo>
                  <a:cubicBezTo>
                    <a:pt x="456" y="374"/>
                    <a:pt x="456" y="374"/>
                    <a:pt x="456" y="374"/>
                  </a:cubicBezTo>
                  <a:close/>
                  <a:moveTo>
                    <a:pt x="368" y="367"/>
                  </a:moveTo>
                  <a:lnTo>
                    <a:pt x="368" y="367"/>
                  </a:lnTo>
                  <a:cubicBezTo>
                    <a:pt x="365" y="370"/>
                    <a:pt x="362" y="373"/>
                    <a:pt x="359" y="376"/>
                  </a:cubicBezTo>
                  <a:lnTo>
                    <a:pt x="359" y="376"/>
                  </a:lnTo>
                  <a:cubicBezTo>
                    <a:pt x="360" y="374"/>
                    <a:pt x="362" y="372"/>
                    <a:pt x="364" y="370"/>
                  </a:cubicBezTo>
                  <a:lnTo>
                    <a:pt x="364" y="370"/>
                  </a:lnTo>
                  <a:cubicBezTo>
                    <a:pt x="365" y="369"/>
                    <a:pt x="367" y="368"/>
                    <a:pt x="368" y="367"/>
                  </a:cubicBezTo>
                  <a:close/>
                  <a:moveTo>
                    <a:pt x="431" y="369"/>
                  </a:moveTo>
                  <a:cubicBezTo>
                    <a:pt x="427" y="371"/>
                    <a:pt x="423" y="374"/>
                    <a:pt x="418" y="377"/>
                  </a:cubicBezTo>
                  <a:cubicBezTo>
                    <a:pt x="422" y="373"/>
                    <a:pt x="426" y="371"/>
                    <a:pt x="431" y="369"/>
                  </a:cubicBezTo>
                  <a:lnTo>
                    <a:pt x="431" y="369"/>
                  </a:lnTo>
                  <a:cubicBezTo>
                    <a:pt x="431" y="369"/>
                    <a:pt x="431" y="369"/>
                    <a:pt x="431" y="369"/>
                  </a:cubicBezTo>
                  <a:close/>
                  <a:moveTo>
                    <a:pt x="435" y="368"/>
                  </a:moveTo>
                  <a:cubicBezTo>
                    <a:pt x="431" y="371"/>
                    <a:pt x="428" y="374"/>
                    <a:pt x="424" y="377"/>
                  </a:cubicBezTo>
                  <a:cubicBezTo>
                    <a:pt x="427" y="373"/>
                    <a:pt x="430" y="371"/>
                    <a:pt x="433" y="368"/>
                  </a:cubicBezTo>
                  <a:lnTo>
                    <a:pt x="433" y="368"/>
                  </a:lnTo>
                  <a:cubicBezTo>
                    <a:pt x="434" y="368"/>
                    <a:pt x="434" y="368"/>
                    <a:pt x="435" y="368"/>
                  </a:cubicBezTo>
                  <a:close/>
                  <a:moveTo>
                    <a:pt x="455" y="377"/>
                  </a:moveTo>
                  <a:lnTo>
                    <a:pt x="455" y="377"/>
                  </a:lnTo>
                  <a:cubicBezTo>
                    <a:pt x="455" y="377"/>
                    <a:pt x="456" y="377"/>
                    <a:pt x="456" y="377"/>
                  </a:cubicBezTo>
                  <a:lnTo>
                    <a:pt x="456" y="377"/>
                  </a:lnTo>
                  <a:cubicBezTo>
                    <a:pt x="456" y="377"/>
                    <a:pt x="456" y="378"/>
                    <a:pt x="456" y="378"/>
                  </a:cubicBezTo>
                  <a:lnTo>
                    <a:pt x="456" y="378"/>
                  </a:lnTo>
                  <a:cubicBezTo>
                    <a:pt x="456" y="378"/>
                    <a:pt x="455" y="378"/>
                    <a:pt x="455" y="377"/>
                  </a:cubicBezTo>
                  <a:lnTo>
                    <a:pt x="455" y="377"/>
                  </a:lnTo>
                  <a:cubicBezTo>
                    <a:pt x="455" y="377"/>
                    <a:pt x="455" y="377"/>
                    <a:pt x="455" y="377"/>
                  </a:cubicBezTo>
                  <a:close/>
                  <a:moveTo>
                    <a:pt x="454" y="384"/>
                  </a:moveTo>
                  <a:lnTo>
                    <a:pt x="454" y="384"/>
                  </a:lnTo>
                  <a:cubicBezTo>
                    <a:pt x="455" y="385"/>
                    <a:pt x="455" y="386"/>
                    <a:pt x="455" y="387"/>
                  </a:cubicBezTo>
                  <a:lnTo>
                    <a:pt x="455" y="387"/>
                  </a:lnTo>
                  <a:cubicBezTo>
                    <a:pt x="455" y="388"/>
                    <a:pt x="455" y="388"/>
                    <a:pt x="455" y="389"/>
                  </a:cubicBezTo>
                  <a:lnTo>
                    <a:pt x="455" y="389"/>
                  </a:lnTo>
                  <a:cubicBezTo>
                    <a:pt x="455" y="387"/>
                    <a:pt x="455" y="386"/>
                    <a:pt x="454" y="384"/>
                  </a:cubicBezTo>
                  <a:lnTo>
                    <a:pt x="454" y="384"/>
                  </a:lnTo>
                  <a:cubicBezTo>
                    <a:pt x="454" y="384"/>
                    <a:pt x="454" y="384"/>
                    <a:pt x="454" y="384"/>
                  </a:cubicBezTo>
                  <a:close/>
                  <a:moveTo>
                    <a:pt x="351" y="400"/>
                  </a:moveTo>
                  <a:cubicBezTo>
                    <a:pt x="351" y="402"/>
                    <a:pt x="351" y="403"/>
                    <a:pt x="351" y="405"/>
                  </a:cubicBezTo>
                  <a:lnTo>
                    <a:pt x="351" y="405"/>
                  </a:lnTo>
                  <a:cubicBezTo>
                    <a:pt x="351" y="405"/>
                    <a:pt x="351" y="406"/>
                    <a:pt x="351" y="406"/>
                  </a:cubicBezTo>
                  <a:lnTo>
                    <a:pt x="351" y="406"/>
                  </a:lnTo>
                  <a:cubicBezTo>
                    <a:pt x="351" y="404"/>
                    <a:pt x="351" y="403"/>
                    <a:pt x="350" y="401"/>
                  </a:cubicBezTo>
                  <a:lnTo>
                    <a:pt x="350" y="401"/>
                  </a:lnTo>
                  <a:cubicBezTo>
                    <a:pt x="350" y="401"/>
                    <a:pt x="350" y="401"/>
                    <a:pt x="351" y="400"/>
                  </a:cubicBezTo>
                  <a:close/>
                  <a:moveTo>
                    <a:pt x="454" y="390"/>
                  </a:moveTo>
                  <a:lnTo>
                    <a:pt x="454" y="390"/>
                  </a:lnTo>
                  <a:cubicBezTo>
                    <a:pt x="454" y="393"/>
                    <a:pt x="454" y="397"/>
                    <a:pt x="454" y="401"/>
                  </a:cubicBezTo>
                  <a:lnTo>
                    <a:pt x="454" y="401"/>
                  </a:lnTo>
                  <a:cubicBezTo>
                    <a:pt x="454" y="404"/>
                    <a:pt x="453" y="407"/>
                    <a:pt x="453" y="410"/>
                  </a:cubicBezTo>
                  <a:lnTo>
                    <a:pt x="453" y="410"/>
                  </a:lnTo>
                  <a:cubicBezTo>
                    <a:pt x="453" y="403"/>
                    <a:pt x="453" y="396"/>
                    <a:pt x="454" y="390"/>
                  </a:cubicBezTo>
                  <a:close/>
                  <a:moveTo>
                    <a:pt x="350" y="412"/>
                  </a:moveTo>
                  <a:lnTo>
                    <a:pt x="350" y="412"/>
                  </a:lnTo>
                  <a:cubicBezTo>
                    <a:pt x="350" y="413"/>
                    <a:pt x="350" y="413"/>
                    <a:pt x="351" y="414"/>
                  </a:cubicBezTo>
                  <a:lnTo>
                    <a:pt x="351" y="414"/>
                  </a:lnTo>
                  <a:cubicBezTo>
                    <a:pt x="351" y="415"/>
                    <a:pt x="350" y="415"/>
                    <a:pt x="350" y="415"/>
                  </a:cubicBezTo>
                  <a:lnTo>
                    <a:pt x="350" y="415"/>
                  </a:lnTo>
                  <a:cubicBezTo>
                    <a:pt x="350" y="414"/>
                    <a:pt x="350" y="413"/>
                    <a:pt x="350" y="412"/>
                  </a:cubicBezTo>
                  <a:lnTo>
                    <a:pt x="350" y="412"/>
                  </a:lnTo>
                  <a:cubicBezTo>
                    <a:pt x="350" y="412"/>
                    <a:pt x="350" y="412"/>
                    <a:pt x="350" y="412"/>
                  </a:cubicBezTo>
                  <a:close/>
                  <a:moveTo>
                    <a:pt x="449" y="427"/>
                  </a:moveTo>
                  <a:cubicBezTo>
                    <a:pt x="449" y="427"/>
                    <a:pt x="449" y="427"/>
                    <a:pt x="449" y="427"/>
                  </a:cubicBezTo>
                  <a:lnTo>
                    <a:pt x="449" y="427"/>
                  </a:lnTo>
                  <a:cubicBezTo>
                    <a:pt x="449" y="428"/>
                    <a:pt x="449" y="428"/>
                    <a:pt x="448" y="429"/>
                  </a:cubicBezTo>
                  <a:lnTo>
                    <a:pt x="448" y="429"/>
                  </a:lnTo>
                  <a:cubicBezTo>
                    <a:pt x="449" y="428"/>
                    <a:pt x="449" y="428"/>
                    <a:pt x="449" y="428"/>
                  </a:cubicBezTo>
                  <a:lnTo>
                    <a:pt x="449" y="428"/>
                  </a:lnTo>
                  <a:cubicBezTo>
                    <a:pt x="449" y="428"/>
                    <a:pt x="449" y="427"/>
                    <a:pt x="449" y="427"/>
                  </a:cubicBezTo>
                  <a:close/>
                  <a:moveTo>
                    <a:pt x="362" y="436"/>
                  </a:moveTo>
                  <a:lnTo>
                    <a:pt x="362" y="436"/>
                  </a:lnTo>
                  <a:cubicBezTo>
                    <a:pt x="363" y="438"/>
                    <a:pt x="364" y="439"/>
                    <a:pt x="365" y="441"/>
                  </a:cubicBezTo>
                  <a:lnTo>
                    <a:pt x="365" y="441"/>
                  </a:lnTo>
                  <a:cubicBezTo>
                    <a:pt x="365" y="441"/>
                    <a:pt x="364" y="441"/>
                    <a:pt x="364" y="441"/>
                  </a:cubicBezTo>
                  <a:lnTo>
                    <a:pt x="364" y="441"/>
                  </a:lnTo>
                  <a:cubicBezTo>
                    <a:pt x="363" y="439"/>
                    <a:pt x="363" y="437"/>
                    <a:pt x="362" y="436"/>
                  </a:cubicBezTo>
                  <a:close/>
                  <a:moveTo>
                    <a:pt x="438" y="443"/>
                  </a:moveTo>
                  <a:cubicBezTo>
                    <a:pt x="438" y="443"/>
                    <a:pt x="438" y="443"/>
                    <a:pt x="438" y="444"/>
                  </a:cubicBezTo>
                  <a:lnTo>
                    <a:pt x="438" y="444"/>
                  </a:lnTo>
                  <a:cubicBezTo>
                    <a:pt x="437" y="444"/>
                    <a:pt x="437" y="445"/>
                    <a:pt x="436" y="445"/>
                  </a:cubicBezTo>
                  <a:lnTo>
                    <a:pt x="436" y="445"/>
                  </a:lnTo>
                  <a:cubicBezTo>
                    <a:pt x="436" y="446"/>
                    <a:pt x="435" y="446"/>
                    <a:pt x="435" y="446"/>
                  </a:cubicBezTo>
                  <a:lnTo>
                    <a:pt x="435" y="446"/>
                  </a:lnTo>
                  <a:cubicBezTo>
                    <a:pt x="436" y="445"/>
                    <a:pt x="437" y="444"/>
                    <a:pt x="438" y="443"/>
                  </a:cubicBezTo>
                  <a:close/>
                  <a:moveTo>
                    <a:pt x="367" y="446"/>
                  </a:moveTo>
                  <a:lnTo>
                    <a:pt x="367" y="446"/>
                  </a:lnTo>
                  <a:cubicBezTo>
                    <a:pt x="367" y="446"/>
                    <a:pt x="367" y="446"/>
                    <a:pt x="367" y="446"/>
                  </a:cubicBezTo>
                  <a:lnTo>
                    <a:pt x="367" y="446"/>
                  </a:lnTo>
                  <a:cubicBezTo>
                    <a:pt x="367" y="447"/>
                    <a:pt x="367" y="447"/>
                    <a:pt x="367" y="447"/>
                  </a:cubicBezTo>
                  <a:lnTo>
                    <a:pt x="367" y="447"/>
                  </a:lnTo>
                  <a:cubicBezTo>
                    <a:pt x="367" y="447"/>
                    <a:pt x="367" y="447"/>
                    <a:pt x="367" y="447"/>
                  </a:cubicBezTo>
                  <a:lnTo>
                    <a:pt x="367" y="447"/>
                  </a:lnTo>
                  <a:cubicBezTo>
                    <a:pt x="367" y="447"/>
                    <a:pt x="367" y="447"/>
                    <a:pt x="367" y="446"/>
                  </a:cubicBezTo>
                  <a:close/>
                  <a:moveTo>
                    <a:pt x="369" y="447"/>
                  </a:moveTo>
                  <a:cubicBezTo>
                    <a:pt x="370" y="447"/>
                    <a:pt x="372" y="448"/>
                    <a:pt x="373" y="448"/>
                  </a:cubicBezTo>
                  <a:lnTo>
                    <a:pt x="373" y="448"/>
                  </a:lnTo>
                  <a:cubicBezTo>
                    <a:pt x="373" y="448"/>
                    <a:pt x="373" y="448"/>
                    <a:pt x="373" y="448"/>
                  </a:cubicBezTo>
                  <a:lnTo>
                    <a:pt x="373" y="448"/>
                  </a:lnTo>
                  <a:cubicBezTo>
                    <a:pt x="372" y="448"/>
                    <a:pt x="371" y="448"/>
                    <a:pt x="369" y="447"/>
                  </a:cubicBezTo>
                  <a:lnTo>
                    <a:pt x="369" y="447"/>
                  </a:lnTo>
                  <a:cubicBezTo>
                    <a:pt x="369" y="447"/>
                    <a:pt x="369" y="447"/>
                    <a:pt x="369" y="447"/>
                  </a:cubicBezTo>
                  <a:close/>
                  <a:moveTo>
                    <a:pt x="422" y="454"/>
                  </a:moveTo>
                  <a:cubicBezTo>
                    <a:pt x="423" y="454"/>
                    <a:pt x="423" y="454"/>
                    <a:pt x="423" y="454"/>
                  </a:cubicBezTo>
                  <a:lnTo>
                    <a:pt x="423" y="454"/>
                  </a:lnTo>
                  <a:cubicBezTo>
                    <a:pt x="423" y="454"/>
                    <a:pt x="423" y="454"/>
                    <a:pt x="423" y="454"/>
                  </a:cubicBezTo>
                  <a:lnTo>
                    <a:pt x="423" y="454"/>
                  </a:lnTo>
                  <a:cubicBezTo>
                    <a:pt x="423" y="454"/>
                    <a:pt x="422" y="454"/>
                    <a:pt x="422" y="454"/>
                  </a:cubicBezTo>
                  <a:lnTo>
                    <a:pt x="422" y="454"/>
                  </a:lnTo>
                  <a:cubicBezTo>
                    <a:pt x="422" y="454"/>
                    <a:pt x="422" y="454"/>
                    <a:pt x="422" y="454"/>
                  </a:cubicBezTo>
                  <a:close/>
                  <a:moveTo>
                    <a:pt x="384" y="1"/>
                  </a:moveTo>
                  <a:cubicBezTo>
                    <a:pt x="378" y="1"/>
                    <a:pt x="372" y="1"/>
                    <a:pt x="367" y="2"/>
                  </a:cubicBezTo>
                  <a:cubicBezTo>
                    <a:pt x="260" y="19"/>
                    <a:pt x="159" y="62"/>
                    <a:pt x="90" y="149"/>
                  </a:cubicBezTo>
                  <a:cubicBezTo>
                    <a:pt x="24" y="230"/>
                    <a:pt x="0" y="322"/>
                    <a:pt x="0" y="420"/>
                  </a:cubicBezTo>
                  <a:cubicBezTo>
                    <a:pt x="0" y="463"/>
                    <a:pt x="9" y="506"/>
                    <a:pt x="24" y="544"/>
                  </a:cubicBezTo>
                  <a:cubicBezTo>
                    <a:pt x="38" y="578"/>
                    <a:pt x="58" y="619"/>
                    <a:pt x="81" y="650"/>
                  </a:cubicBezTo>
                  <a:cubicBezTo>
                    <a:pt x="142" y="728"/>
                    <a:pt x="231" y="783"/>
                    <a:pt x="332" y="800"/>
                  </a:cubicBezTo>
                  <a:cubicBezTo>
                    <a:pt x="355" y="805"/>
                    <a:pt x="380" y="807"/>
                    <a:pt x="405" y="807"/>
                  </a:cubicBezTo>
                  <a:cubicBezTo>
                    <a:pt x="431" y="807"/>
                    <a:pt x="456" y="805"/>
                    <a:pt x="479" y="800"/>
                  </a:cubicBezTo>
                  <a:cubicBezTo>
                    <a:pt x="528" y="792"/>
                    <a:pt x="563" y="780"/>
                    <a:pt x="606" y="754"/>
                  </a:cubicBezTo>
                  <a:cubicBezTo>
                    <a:pt x="637" y="737"/>
                    <a:pt x="663" y="711"/>
                    <a:pt x="686" y="685"/>
                  </a:cubicBezTo>
                  <a:cubicBezTo>
                    <a:pt x="773" y="598"/>
                    <a:pt x="816" y="454"/>
                    <a:pt x="796" y="333"/>
                  </a:cubicBezTo>
                  <a:cubicBezTo>
                    <a:pt x="782" y="267"/>
                    <a:pt x="758" y="204"/>
                    <a:pt x="715" y="152"/>
                  </a:cubicBezTo>
                  <a:cubicBezTo>
                    <a:pt x="678" y="106"/>
                    <a:pt x="626" y="65"/>
                    <a:pt x="568" y="45"/>
                  </a:cubicBezTo>
                  <a:cubicBezTo>
                    <a:pt x="535" y="32"/>
                    <a:pt x="500" y="23"/>
                    <a:pt x="465" y="20"/>
                  </a:cubicBezTo>
                  <a:lnTo>
                    <a:pt x="465" y="20"/>
                  </a:lnTo>
                  <a:cubicBezTo>
                    <a:pt x="438" y="8"/>
                    <a:pt x="410" y="1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5097325" y="2854925"/>
              <a:ext cx="27750" cy="29700"/>
            </a:xfrm>
            <a:custGeom>
              <a:avLst/>
              <a:gdLst/>
              <a:ahLst/>
              <a:cxnLst/>
              <a:rect l="l" t="t" r="r" b="b"/>
              <a:pathLst>
                <a:path w="1110" h="1188" extrusionOk="0">
                  <a:moveTo>
                    <a:pt x="649" y="336"/>
                  </a:moveTo>
                  <a:cubicBezTo>
                    <a:pt x="650" y="336"/>
                    <a:pt x="652" y="337"/>
                    <a:pt x="654" y="337"/>
                  </a:cubicBezTo>
                  <a:lnTo>
                    <a:pt x="654" y="337"/>
                  </a:lnTo>
                  <a:cubicBezTo>
                    <a:pt x="656" y="337"/>
                    <a:pt x="657" y="338"/>
                    <a:pt x="659" y="338"/>
                  </a:cubicBezTo>
                  <a:lnTo>
                    <a:pt x="659" y="338"/>
                  </a:lnTo>
                  <a:cubicBezTo>
                    <a:pt x="659" y="338"/>
                    <a:pt x="660" y="338"/>
                    <a:pt x="660" y="338"/>
                  </a:cubicBezTo>
                  <a:cubicBezTo>
                    <a:pt x="662" y="338"/>
                    <a:pt x="664" y="339"/>
                    <a:pt x="666" y="340"/>
                  </a:cubicBezTo>
                  <a:lnTo>
                    <a:pt x="666" y="340"/>
                  </a:lnTo>
                  <a:lnTo>
                    <a:pt x="672" y="343"/>
                  </a:lnTo>
                  <a:lnTo>
                    <a:pt x="672" y="343"/>
                  </a:lnTo>
                  <a:cubicBezTo>
                    <a:pt x="672" y="343"/>
                    <a:pt x="672" y="344"/>
                    <a:pt x="671" y="344"/>
                  </a:cubicBezTo>
                  <a:cubicBezTo>
                    <a:pt x="669" y="344"/>
                    <a:pt x="662" y="342"/>
                    <a:pt x="649" y="336"/>
                  </a:cubicBezTo>
                  <a:lnTo>
                    <a:pt x="649" y="336"/>
                  </a:lnTo>
                  <a:cubicBezTo>
                    <a:pt x="649" y="336"/>
                    <a:pt x="649" y="336"/>
                    <a:pt x="649" y="336"/>
                  </a:cubicBezTo>
                  <a:close/>
                  <a:moveTo>
                    <a:pt x="684" y="350"/>
                  </a:moveTo>
                  <a:lnTo>
                    <a:pt x="684" y="350"/>
                  </a:lnTo>
                  <a:cubicBezTo>
                    <a:pt x="692" y="353"/>
                    <a:pt x="699" y="361"/>
                    <a:pt x="697" y="361"/>
                  </a:cubicBezTo>
                  <a:cubicBezTo>
                    <a:pt x="696" y="361"/>
                    <a:pt x="692" y="358"/>
                    <a:pt x="684" y="350"/>
                  </a:cubicBezTo>
                  <a:close/>
                  <a:moveTo>
                    <a:pt x="934" y="387"/>
                  </a:moveTo>
                  <a:cubicBezTo>
                    <a:pt x="934" y="387"/>
                    <a:pt x="934" y="388"/>
                    <a:pt x="935" y="389"/>
                  </a:cubicBezTo>
                  <a:lnTo>
                    <a:pt x="935" y="389"/>
                  </a:lnTo>
                  <a:cubicBezTo>
                    <a:pt x="934" y="389"/>
                    <a:pt x="934" y="388"/>
                    <a:pt x="934" y="387"/>
                  </a:cubicBezTo>
                  <a:cubicBezTo>
                    <a:pt x="934" y="387"/>
                    <a:pt x="934" y="387"/>
                    <a:pt x="934" y="387"/>
                  </a:cubicBezTo>
                  <a:close/>
                  <a:moveTo>
                    <a:pt x="499" y="454"/>
                  </a:moveTo>
                  <a:cubicBezTo>
                    <a:pt x="498" y="459"/>
                    <a:pt x="497" y="463"/>
                    <a:pt x="496" y="466"/>
                  </a:cubicBezTo>
                  <a:lnTo>
                    <a:pt x="496" y="466"/>
                  </a:lnTo>
                  <a:cubicBezTo>
                    <a:pt x="497" y="462"/>
                    <a:pt x="498" y="458"/>
                    <a:pt x="498" y="454"/>
                  </a:cubicBezTo>
                  <a:lnTo>
                    <a:pt x="498" y="454"/>
                  </a:lnTo>
                  <a:cubicBezTo>
                    <a:pt x="499" y="454"/>
                    <a:pt x="499" y="454"/>
                    <a:pt x="499" y="454"/>
                  </a:cubicBezTo>
                  <a:close/>
                  <a:moveTo>
                    <a:pt x="754" y="474"/>
                  </a:moveTo>
                  <a:cubicBezTo>
                    <a:pt x="754" y="474"/>
                    <a:pt x="754" y="474"/>
                    <a:pt x="754" y="475"/>
                  </a:cubicBezTo>
                  <a:lnTo>
                    <a:pt x="754" y="475"/>
                  </a:lnTo>
                  <a:cubicBezTo>
                    <a:pt x="753" y="476"/>
                    <a:pt x="751" y="477"/>
                    <a:pt x="750" y="478"/>
                  </a:cubicBezTo>
                  <a:lnTo>
                    <a:pt x="750" y="478"/>
                  </a:lnTo>
                  <a:cubicBezTo>
                    <a:pt x="752" y="476"/>
                    <a:pt x="753" y="474"/>
                    <a:pt x="754" y="474"/>
                  </a:cubicBezTo>
                  <a:close/>
                  <a:moveTo>
                    <a:pt x="745" y="487"/>
                  </a:moveTo>
                  <a:cubicBezTo>
                    <a:pt x="745" y="487"/>
                    <a:pt x="745" y="487"/>
                    <a:pt x="745" y="487"/>
                  </a:cubicBezTo>
                  <a:lnTo>
                    <a:pt x="745" y="487"/>
                  </a:lnTo>
                  <a:cubicBezTo>
                    <a:pt x="745" y="487"/>
                    <a:pt x="745" y="488"/>
                    <a:pt x="745" y="488"/>
                  </a:cubicBezTo>
                  <a:lnTo>
                    <a:pt x="745" y="488"/>
                  </a:lnTo>
                  <a:cubicBezTo>
                    <a:pt x="745" y="488"/>
                    <a:pt x="745" y="487"/>
                    <a:pt x="745" y="487"/>
                  </a:cubicBezTo>
                  <a:close/>
                  <a:moveTo>
                    <a:pt x="745" y="486"/>
                  </a:moveTo>
                  <a:cubicBezTo>
                    <a:pt x="745" y="486"/>
                    <a:pt x="745" y="486"/>
                    <a:pt x="745" y="486"/>
                  </a:cubicBezTo>
                  <a:lnTo>
                    <a:pt x="745" y="486"/>
                  </a:lnTo>
                  <a:cubicBezTo>
                    <a:pt x="745" y="487"/>
                    <a:pt x="744" y="488"/>
                    <a:pt x="742" y="490"/>
                  </a:cubicBezTo>
                  <a:lnTo>
                    <a:pt x="742" y="490"/>
                  </a:lnTo>
                  <a:cubicBezTo>
                    <a:pt x="743" y="488"/>
                    <a:pt x="744" y="487"/>
                    <a:pt x="745" y="486"/>
                  </a:cubicBezTo>
                  <a:close/>
                  <a:moveTo>
                    <a:pt x="736" y="490"/>
                  </a:moveTo>
                  <a:lnTo>
                    <a:pt x="736" y="490"/>
                  </a:lnTo>
                  <a:cubicBezTo>
                    <a:pt x="736" y="490"/>
                    <a:pt x="735" y="490"/>
                    <a:pt x="735" y="491"/>
                  </a:cubicBezTo>
                  <a:cubicBezTo>
                    <a:pt x="735" y="490"/>
                    <a:pt x="736" y="490"/>
                    <a:pt x="736" y="490"/>
                  </a:cubicBezTo>
                  <a:close/>
                  <a:moveTo>
                    <a:pt x="731" y="493"/>
                  </a:moveTo>
                  <a:lnTo>
                    <a:pt x="731" y="493"/>
                  </a:lnTo>
                  <a:cubicBezTo>
                    <a:pt x="729" y="494"/>
                    <a:pt x="727" y="495"/>
                    <a:pt x="726" y="495"/>
                  </a:cubicBezTo>
                  <a:lnTo>
                    <a:pt x="726" y="495"/>
                  </a:lnTo>
                  <a:cubicBezTo>
                    <a:pt x="724" y="496"/>
                    <a:pt x="722" y="496"/>
                    <a:pt x="720" y="496"/>
                  </a:cubicBezTo>
                  <a:lnTo>
                    <a:pt x="720" y="496"/>
                  </a:lnTo>
                  <a:cubicBezTo>
                    <a:pt x="722" y="496"/>
                    <a:pt x="727" y="495"/>
                    <a:pt x="731" y="493"/>
                  </a:cubicBezTo>
                  <a:close/>
                  <a:moveTo>
                    <a:pt x="487" y="529"/>
                  </a:moveTo>
                  <a:lnTo>
                    <a:pt x="487" y="529"/>
                  </a:lnTo>
                  <a:cubicBezTo>
                    <a:pt x="496" y="554"/>
                    <a:pt x="497" y="563"/>
                    <a:pt x="496" y="563"/>
                  </a:cubicBezTo>
                  <a:cubicBezTo>
                    <a:pt x="496" y="563"/>
                    <a:pt x="496" y="563"/>
                    <a:pt x="496" y="563"/>
                  </a:cubicBezTo>
                  <a:lnTo>
                    <a:pt x="496" y="563"/>
                  </a:lnTo>
                  <a:cubicBezTo>
                    <a:pt x="496" y="563"/>
                    <a:pt x="496" y="563"/>
                    <a:pt x="496" y="563"/>
                  </a:cubicBezTo>
                  <a:lnTo>
                    <a:pt x="487" y="529"/>
                  </a:lnTo>
                  <a:lnTo>
                    <a:pt x="487" y="529"/>
                  </a:lnTo>
                  <a:cubicBezTo>
                    <a:pt x="487" y="529"/>
                    <a:pt x="487" y="529"/>
                    <a:pt x="487" y="529"/>
                  </a:cubicBezTo>
                  <a:close/>
                  <a:moveTo>
                    <a:pt x="752" y="566"/>
                  </a:moveTo>
                  <a:cubicBezTo>
                    <a:pt x="751" y="571"/>
                    <a:pt x="751" y="576"/>
                    <a:pt x="751" y="581"/>
                  </a:cubicBezTo>
                  <a:lnTo>
                    <a:pt x="751" y="581"/>
                  </a:lnTo>
                  <a:cubicBezTo>
                    <a:pt x="750" y="586"/>
                    <a:pt x="748" y="590"/>
                    <a:pt x="747" y="590"/>
                  </a:cubicBezTo>
                  <a:cubicBezTo>
                    <a:pt x="747" y="590"/>
                    <a:pt x="747" y="584"/>
                    <a:pt x="752" y="566"/>
                  </a:cubicBezTo>
                  <a:close/>
                  <a:moveTo>
                    <a:pt x="597" y="608"/>
                  </a:moveTo>
                  <a:cubicBezTo>
                    <a:pt x="597" y="609"/>
                    <a:pt x="597" y="609"/>
                    <a:pt x="597" y="609"/>
                  </a:cubicBezTo>
                  <a:cubicBezTo>
                    <a:pt x="597" y="609"/>
                    <a:pt x="597" y="609"/>
                    <a:pt x="597" y="609"/>
                  </a:cubicBezTo>
                  <a:lnTo>
                    <a:pt x="597" y="609"/>
                  </a:lnTo>
                  <a:cubicBezTo>
                    <a:pt x="597" y="609"/>
                    <a:pt x="597" y="609"/>
                    <a:pt x="597" y="608"/>
                  </a:cubicBezTo>
                  <a:close/>
                  <a:moveTo>
                    <a:pt x="600" y="620"/>
                  </a:moveTo>
                  <a:cubicBezTo>
                    <a:pt x="599" y="621"/>
                    <a:pt x="597" y="623"/>
                    <a:pt x="594" y="623"/>
                  </a:cubicBezTo>
                  <a:lnTo>
                    <a:pt x="594" y="623"/>
                  </a:lnTo>
                  <a:cubicBezTo>
                    <a:pt x="594" y="623"/>
                    <a:pt x="595" y="622"/>
                    <a:pt x="595" y="621"/>
                  </a:cubicBezTo>
                  <a:lnTo>
                    <a:pt x="595" y="621"/>
                  </a:lnTo>
                  <a:cubicBezTo>
                    <a:pt x="597" y="621"/>
                    <a:pt x="599" y="620"/>
                    <a:pt x="600" y="620"/>
                  </a:cubicBezTo>
                  <a:close/>
                  <a:moveTo>
                    <a:pt x="592" y="622"/>
                  </a:moveTo>
                  <a:cubicBezTo>
                    <a:pt x="592" y="622"/>
                    <a:pt x="592" y="622"/>
                    <a:pt x="592" y="622"/>
                  </a:cubicBezTo>
                  <a:lnTo>
                    <a:pt x="592" y="622"/>
                  </a:lnTo>
                  <a:cubicBezTo>
                    <a:pt x="592" y="622"/>
                    <a:pt x="592" y="622"/>
                    <a:pt x="592" y="622"/>
                  </a:cubicBezTo>
                  <a:lnTo>
                    <a:pt x="592" y="622"/>
                  </a:lnTo>
                  <a:cubicBezTo>
                    <a:pt x="592" y="623"/>
                    <a:pt x="591" y="623"/>
                    <a:pt x="591" y="623"/>
                  </a:cubicBezTo>
                  <a:cubicBezTo>
                    <a:pt x="591" y="623"/>
                    <a:pt x="591" y="623"/>
                    <a:pt x="592" y="622"/>
                  </a:cubicBezTo>
                  <a:lnTo>
                    <a:pt x="592" y="622"/>
                  </a:lnTo>
                  <a:cubicBezTo>
                    <a:pt x="591" y="623"/>
                    <a:pt x="591" y="623"/>
                    <a:pt x="590" y="623"/>
                  </a:cubicBezTo>
                  <a:lnTo>
                    <a:pt x="590" y="623"/>
                  </a:lnTo>
                  <a:cubicBezTo>
                    <a:pt x="591" y="622"/>
                    <a:pt x="591" y="622"/>
                    <a:pt x="592" y="622"/>
                  </a:cubicBezTo>
                  <a:close/>
                  <a:moveTo>
                    <a:pt x="593" y="617"/>
                  </a:moveTo>
                  <a:cubicBezTo>
                    <a:pt x="591" y="620"/>
                    <a:pt x="589" y="622"/>
                    <a:pt x="588" y="624"/>
                  </a:cubicBezTo>
                  <a:lnTo>
                    <a:pt x="588" y="624"/>
                  </a:lnTo>
                  <a:cubicBezTo>
                    <a:pt x="588" y="623"/>
                    <a:pt x="589" y="623"/>
                    <a:pt x="590" y="623"/>
                  </a:cubicBezTo>
                  <a:lnTo>
                    <a:pt x="590" y="623"/>
                  </a:lnTo>
                  <a:cubicBezTo>
                    <a:pt x="590" y="623"/>
                    <a:pt x="589" y="624"/>
                    <a:pt x="588" y="624"/>
                  </a:cubicBezTo>
                  <a:lnTo>
                    <a:pt x="588" y="624"/>
                  </a:lnTo>
                  <a:cubicBezTo>
                    <a:pt x="589" y="624"/>
                    <a:pt x="590" y="624"/>
                    <a:pt x="591" y="623"/>
                  </a:cubicBezTo>
                  <a:lnTo>
                    <a:pt x="591" y="623"/>
                  </a:lnTo>
                  <a:cubicBezTo>
                    <a:pt x="591" y="624"/>
                    <a:pt x="591" y="624"/>
                    <a:pt x="590" y="625"/>
                  </a:cubicBezTo>
                  <a:lnTo>
                    <a:pt x="590" y="625"/>
                  </a:lnTo>
                  <a:cubicBezTo>
                    <a:pt x="589" y="625"/>
                    <a:pt x="588" y="625"/>
                    <a:pt x="586" y="626"/>
                  </a:cubicBezTo>
                  <a:lnTo>
                    <a:pt x="586" y="626"/>
                  </a:lnTo>
                  <a:cubicBezTo>
                    <a:pt x="587" y="625"/>
                    <a:pt x="588" y="625"/>
                    <a:pt x="588" y="624"/>
                  </a:cubicBezTo>
                  <a:lnTo>
                    <a:pt x="588" y="624"/>
                  </a:lnTo>
                  <a:cubicBezTo>
                    <a:pt x="588" y="624"/>
                    <a:pt x="587" y="625"/>
                    <a:pt x="587" y="625"/>
                  </a:cubicBezTo>
                  <a:lnTo>
                    <a:pt x="587" y="625"/>
                  </a:lnTo>
                  <a:cubicBezTo>
                    <a:pt x="587" y="625"/>
                    <a:pt x="587" y="624"/>
                    <a:pt x="587" y="624"/>
                  </a:cubicBezTo>
                  <a:lnTo>
                    <a:pt x="587" y="624"/>
                  </a:lnTo>
                  <a:cubicBezTo>
                    <a:pt x="587" y="625"/>
                    <a:pt x="587" y="625"/>
                    <a:pt x="586" y="625"/>
                  </a:cubicBezTo>
                  <a:lnTo>
                    <a:pt x="586" y="625"/>
                  </a:lnTo>
                  <a:cubicBezTo>
                    <a:pt x="585" y="625"/>
                    <a:pt x="584" y="626"/>
                    <a:pt x="584" y="626"/>
                  </a:cubicBezTo>
                  <a:lnTo>
                    <a:pt x="582" y="626"/>
                  </a:lnTo>
                  <a:cubicBezTo>
                    <a:pt x="582" y="626"/>
                    <a:pt x="581" y="626"/>
                    <a:pt x="581" y="626"/>
                  </a:cubicBezTo>
                  <a:lnTo>
                    <a:pt x="581" y="626"/>
                  </a:lnTo>
                  <a:cubicBezTo>
                    <a:pt x="583" y="625"/>
                    <a:pt x="585" y="625"/>
                    <a:pt x="587" y="624"/>
                  </a:cubicBezTo>
                  <a:lnTo>
                    <a:pt x="587" y="624"/>
                  </a:lnTo>
                  <a:cubicBezTo>
                    <a:pt x="587" y="624"/>
                    <a:pt x="587" y="624"/>
                    <a:pt x="587" y="624"/>
                  </a:cubicBezTo>
                  <a:lnTo>
                    <a:pt x="587" y="624"/>
                  </a:lnTo>
                  <a:cubicBezTo>
                    <a:pt x="587" y="624"/>
                    <a:pt x="587" y="624"/>
                    <a:pt x="588" y="624"/>
                  </a:cubicBezTo>
                  <a:lnTo>
                    <a:pt x="588" y="624"/>
                  </a:lnTo>
                  <a:cubicBezTo>
                    <a:pt x="587" y="624"/>
                    <a:pt x="587" y="624"/>
                    <a:pt x="587" y="624"/>
                  </a:cubicBezTo>
                  <a:lnTo>
                    <a:pt x="587" y="624"/>
                  </a:lnTo>
                  <a:cubicBezTo>
                    <a:pt x="589" y="621"/>
                    <a:pt x="591" y="619"/>
                    <a:pt x="593" y="617"/>
                  </a:cubicBezTo>
                  <a:close/>
                  <a:moveTo>
                    <a:pt x="735" y="678"/>
                  </a:moveTo>
                  <a:cubicBezTo>
                    <a:pt x="735" y="678"/>
                    <a:pt x="734" y="680"/>
                    <a:pt x="732" y="687"/>
                  </a:cubicBezTo>
                  <a:cubicBezTo>
                    <a:pt x="731" y="688"/>
                    <a:pt x="731" y="690"/>
                    <a:pt x="730" y="692"/>
                  </a:cubicBezTo>
                  <a:lnTo>
                    <a:pt x="730" y="692"/>
                  </a:lnTo>
                  <a:cubicBezTo>
                    <a:pt x="733" y="683"/>
                    <a:pt x="735" y="678"/>
                    <a:pt x="735" y="678"/>
                  </a:cubicBezTo>
                  <a:close/>
                  <a:moveTo>
                    <a:pt x="715" y="720"/>
                  </a:moveTo>
                  <a:lnTo>
                    <a:pt x="715" y="720"/>
                  </a:lnTo>
                  <a:cubicBezTo>
                    <a:pt x="713" y="726"/>
                    <a:pt x="710" y="732"/>
                    <a:pt x="708" y="737"/>
                  </a:cubicBezTo>
                  <a:lnTo>
                    <a:pt x="708" y="737"/>
                  </a:lnTo>
                  <a:cubicBezTo>
                    <a:pt x="708" y="737"/>
                    <a:pt x="708" y="737"/>
                    <a:pt x="708" y="737"/>
                  </a:cubicBezTo>
                  <a:lnTo>
                    <a:pt x="708" y="737"/>
                  </a:lnTo>
                  <a:cubicBezTo>
                    <a:pt x="711" y="727"/>
                    <a:pt x="714" y="722"/>
                    <a:pt x="715" y="720"/>
                  </a:cubicBezTo>
                  <a:close/>
                  <a:moveTo>
                    <a:pt x="627" y="1"/>
                  </a:moveTo>
                  <a:cubicBezTo>
                    <a:pt x="477" y="1"/>
                    <a:pt x="327" y="82"/>
                    <a:pt x="240" y="201"/>
                  </a:cubicBezTo>
                  <a:lnTo>
                    <a:pt x="240" y="201"/>
                  </a:lnTo>
                  <a:cubicBezTo>
                    <a:pt x="234" y="206"/>
                    <a:pt x="228" y="211"/>
                    <a:pt x="222" y="217"/>
                  </a:cubicBezTo>
                  <a:cubicBezTo>
                    <a:pt x="156" y="277"/>
                    <a:pt x="98" y="349"/>
                    <a:pt x="64" y="439"/>
                  </a:cubicBezTo>
                  <a:cubicBezTo>
                    <a:pt x="0" y="615"/>
                    <a:pt x="15" y="816"/>
                    <a:pt x="130" y="972"/>
                  </a:cubicBezTo>
                  <a:cubicBezTo>
                    <a:pt x="234" y="1113"/>
                    <a:pt x="396" y="1187"/>
                    <a:pt x="561" y="1187"/>
                  </a:cubicBezTo>
                  <a:cubicBezTo>
                    <a:pt x="619" y="1187"/>
                    <a:pt x="678" y="1178"/>
                    <a:pt x="735" y="1159"/>
                  </a:cubicBezTo>
                  <a:cubicBezTo>
                    <a:pt x="862" y="1119"/>
                    <a:pt x="957" y="1032"/>
                    <a:pt x="1026" y="923"/>
                  </a:cubicBezTo>
                  <a:cubicBezTo>
                    <a:pt x="1092" y="816"/>
                    <a:pt x="1110" y="681"/>
                    <a:pt x="1107" y="563"/>
                  </a:cubicBezTo>
                  <a:cubicBezTo>
                    <a:pt x="1101" y="439"/>
                    <a:pt x="1067" y="312"/>
                    <a:pt x="1000" y="208"/>
                  </a:cubicBezTo>
                  <a:cubicBezTo>
                    <a:pt x="937" y="104"/>
                    <a:pt x="827" y="38"/>
                    <a:pt x="709" y="9"/>
                  </a:cubicBezTo>
                  <a:cubicBezTo>
                    <a:pt x="682" y="4"/>
                    <a:pt x="655" y="1"/>
                    <a:pt x="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4686700" y="3265375"/>
              <a:ext cx="22275" cy="22975"/>
            </a:xfrm>
            <a:custGeom>
              <a:avLst/>
              <a:gdLst/>
              <a:ahLst/>
              <a:cxnLst/>
              <a:rect l="l" t="t" r="r" b="b"/>
              <a:pathLst>
                <a:path w="891" h="919" extrusionOk="0">
                  <a:moveTo>
                    <a:pt x="443" y="344"/>
                  </a:moveTo>
                  <a:cubicBezTo>
                    <a:pt x="444" y="344"/>
                    <a:pt x="445" y="344"/>
                    <a:pt x="445" y="344"/>
                  </a:cubicBezTo>
                  <a:lnTo>
                    <a:pt x="445" y="344"/>
                  </a:lnTo>
                  <a:cubicBezTo>
                    <a:pt x="446" y="345"/>
                    <a:pt x="446" y="345"/>
                    <a:pt x="446" y="345"/>
                  </a:cubicBezTo>
                  <a:lnTo>
                    <a:pt x="446" y="345"/>
                  </a:lnTo>
                  <a:cubicBezTo>
                    <a:pt x="445" y="345"/>
                    <a:pt x="445" y="345"/>
                    <a:pt x="444" y="345"/>
                  </a:cubicBezTo>
                  <a:lnTo>
                    <a:pt x="444" y="345"/>
                  </a:lnTo>
                  <a:cubicBezTo>
                    <a:pt x="444" y="345"/>
                    <a:pt x="443" y="344"/>
                    <a:pt x="443" y="344"/>
                  </a:cubicBezTo>
                  <a:close/>
                  <a:moveTo>
                    <a:pt x="499" y="401"/>
                  </a:moveTo>
                  <a:cubicBezTo>
                    <a:pt x="499" y="401"/>
                    <a:pt x="499" y="401"/>
                    <a:pt x="499" y="401"/>
                  </a:cubicBezTo>
                  <a:lnTo>
                    <a:pt x="499" y="401"/>
                  </a:lnTo>
                  <a:cubicBezTo>
                    <a:pt x="499" y="402"/>
                    <a:pt x="500" y="403"/>
                    <a:pt x="501" y="403"/>
                  </a:cubicBezTo>
                  <a:lnTo>
                    <a:pt x="501" y="403"/>
                  </a:lnTo>
                  <a:cubicBezTo>
                    <a:pt x="501" y="403"/>
                    <a:pt x="501" y="403"/>
                    <a:pt x="501" y="403"/>
                  </a:cubicBezTo>
                  <a:lnTo>
                    <a:pt x="501" y="403"/>
                  </a:lnTo>
                  <a:cubicBezTo>
                    <a:pt x="500" y="403"/>
                    <a:pt x="499" y="402"/>
                    <a:pt x="499" y="402"/>
                  </a:cubicBezTo>
                  <a:lnTo>
                    <a:pt x="499" y="402"/>
                  </a:lnTo>
                  <a:cubicBezTo>
                    <a:pt x="499" y="402"/>
                    <a:pt x="499" y="402"/>
                    <a:pt x="499" y="401"/>
                  </a:cubicBezTo>
                  <a:close/>
                  <a:moveTo>
                    <a:pt x="392" y="534"/>
                  </a:moveTo>
                  <a:lnTo>
                    <a:pt x="392" y="534"/>
                  </a:lnTo>
                  <a:cubicBezTo>
                    <a:pt x="395" y="536"/>
                    <a:pt x="398" y="538"/>
                    <a:pt x="401" y="540"/>
                  </a:cubicBezTo>
                  <a:lnTo>
                    <a:pt x="401" y="540"/>
                  </a:lnTo>
                  <a:cubicBezTo>
                    <a:pt x="399" y="539"/>
                    <a:pt x="398" y="538"/>
                    <a:pt x="396" y="537"/>
                  </a:cubicBezTo>
                  <a:lnTo>
                    <a:pt x="396" y="537"/>
                  </a:lnTo>
                  <a:cubicBezTo>
                    <a:pt x="395" y="536"/>
                    <a:pt x="393" y="535"/>
                    <a:pt x="392" y="534"/>
                  </a:cubicBezTo>
                  <a:close/>
                  <a:moveTo>
                    <a:pt x="486" y="543"/>
                  </a:moveTo>
                  <a:cubicBezTo>
                    <a:pt x="486" y="543"/>
                    <a:pt x="486" y="544"/>
                    <a:pt x="486" y="544"/>
                  </a:cubicBezTo>
                  <a:lnTo>
                    <a:pt x="486" y="544"/>
                  </a:lnTo>
                  <a:cubicBezTo>
                    <a:pt x="485" y="545"/>
                    <a:pt x="484" y="545"/>
                    <a:pt x="484" y="545"/>
                  </a:cubicBezTo>
                  <a:lnTo>
                    <a:pt x="484" y="545"/>
                  </a:lnTo>
                  <a:cubicBezTo>
                    <a:pt x="485" y="544"/>
                    <a:pt x="485" y="544"/>
                    <a:pt x="486" y="543"/>
                  </a:cubicBezTo>
                  <a:close/>
                  <a:moveTo>
                    <a:pt x="488" y="546"/>
                  </a:moveTo>
                  <a:lnTo>
                    <a:pt x="488" y="546"/>
                  </a:lnTo>
                  <a:cubicBezTo>
                    <a:pt x="488" y="546"/>
                    <a:pt x="488" y="546"/>
                    <a:pt x="488" y="546"/>
                  </a:cubicBezTo>
                  <a:lnTo>
                    <a:pt x="488" y="546"/>
                  </a:lnTo>
                  <a:cubicBezTo>
                    <a:pt x="488" y="546"/>
                    <a:pt x="488" y="546"/>
                    <a:pt x="488" y="546"/>
                  </a:cubicBezTo>
                  <a:lnTo>
                    <a:pt x="488" y="546"/>
                  </a:lnTo>
                  <a:cubicBezTo>
                    <a:pt x="488" y="546"/>
                    <a:pt x="488" y="546"/>
                    <a:pt x="488" y="546"/>
                  </a:cubicBezTo>
                  <a:lnTo>
                    <a:pt x="488" y="546"/>
                  </a:lnTo>
                  <a:cubicBezTo>
                    <a:pt x="488" y="546"/>
                    <a:pt x="488" y="546"/>
                    <a:pt x="488" y="546"/>
                  </a:cubicBezTo>
                  <a:close/>
                  <a:moveTo>
                    <a:pt x="484" y="547"/>
                  </a:moveTo>
                  <a:lnTo>
                    <a:pt x="484" y="547"/>
                  </a:lnTo>
                  <a:cubicBezTo>
                    <a:pt x="484" y="547"/>
                    <a:pt x="484" y="547"/>
                    <a:pt x="484" y="547"/>
                  </a:cubicBezTo>
                  <a:lnTo>
                    <a:pt x="484" y="547"/>
                  </a:lnTo>
                  <a:cubicBezTo>
                    <a:pt x="484" y="547"/>
                    <a:pt x="484" y="547"/>
                    <a:pt x="484" y="547"/>
                  </a:cubicBezTo>
                  <a:lnTo>
                    <a:pt x="484" y="547"/>
                  </a:lnTo>
                  <a:cubicBezTo>
                    <a:pt x="484" y="547"/>
                    <a:pt x="484" y="547"/>
                    <a:pt x="484" y="547"/>
                  </a:cubicBezTo>
                  <a:close/>
                  <a:moveTo>
                    <a:pt x="462" y="551"/>
                  </a:moveTo>
                  <a:cubicBezTo>
                    <a:pt x="462" y="551"/>
                    <a:pt x="463" y="551"/>
                    <a:pt x="463" y="551"/>
                  </a:cubicBezTo>
                  <a:lnTo>
                    <a:pt x="463" y="551"/>
                  </a:lnTo>
                  <a:cubicBezTo>
                    <a:pt x="461" y="551"/>
                    <a:pt x="459" y="552"/>
                    <a:pt x="457" y="552"/>
                  </a:cubicBezTo>
                  <a:lnTo>
                    <a:pt x="457" y="552"/>
                  </a:lnTo>
                  <a:cubicBezTo>
                    <a:pt x="457" y="552"/>
                    <a:pt x="457" y="552"/>
                    <a:pt x="457" y="552"/>
                  </a:cubicBezTo>
                  <a:lnTo>
                    <a:pt x="457" y="552"/>
                  </a:lnTo>
                  <a:cubicBezTo>
                    <a:pt x="458" y="551"/>
                    <a:pt x="460" y="551"/>
                    <a:pt x="462" y="551"/>
                  </a:cubicBezTo>
                  <a:close/>
                  <a:moveTo>
                    <a:pt x="458" y="1"/>
                  </a:moveTo>
                  <a:cubicBezTo>
                    <a:pt x="427" y="1"/>
                    <a:pt x="396" y="6"/>
                    <a:pt x="366" y="16"/>
                  </a:cubicBezTo>
                  <a:lnTo>
                    <a:pt x="366" y="16"/>
                  </a:lnTo>
                  <a:cubicBezTo>
                    <a:pt x="365" y="16"/>
                    <a:pt x="364" y="16"/>
                    <a:pt x="364" y="16"/>
                  </a:cubicBezTo>
                  <a:cubicBezTo>
                    <a:pt x="343" y="16"/>
                    <a:pt x="323" y="20"/>
                    <a:pt x="303" y="28"/>
                  </a:cubicBezTo>
                  <a:cubicBezTo>
                    <a:pt x="199" y="71"/>
                    <a:pt x="118" y="140"/>
                    <a:pt x="61" y="236"/>
                  </a:cubicBezTo>
                  <a:cubicBezTo>
                    <a:pt x="17" y="313"/>
                    <a:pt x="0" y="406"/>
                    <a:pt x="9" y="492"/>
                  </a:cubicBezTo>
                  <a:cubicBezTo>
                    <a:pt x="14" y="579"/>
                    <a:pt x="46" y="668"/>
                    <a:pt x="98" y="737"/>
                  </a:cubicBezTo>
                  <a:cubicBezTo>
                    <a:pt x="161" y="824"/>
                    <a:pt x="248" y="875"/>
                    <a:pt x="349" y="904"/>
                  </a:cubicBezTo>
                  <a:cubicBezTo>
                    <a:pt x="386" y="913"/>
                    <a:pt x="425" y="919"/>
                    <a:pt x="465" y="919"/>
                  </a:cubicBezTo>
                  <a:cubicBezTo>
                    <a:pt x="524" y="919"/>
                    <a:pt x="584" y="907"/>
                    <a:pt x="634" y="881"/>
                  </a:cubicBezTo>
                  <a:cubicBezTo>
                    <a:pt x="744" y="826"/>
                    <a:pt x="810" y="740"/>
                    <a:pt x="844" y="625"/>
                  </a:cubicBezTo>
                  <a:cubicBezTo>
                    <a:pt x="891" y="466"/>
                    <a:pt x="847" y="264"/>
                    <a:pt x="738" y="140"/>
                  </a:cubicBezTo>
                  <a:cubicBezTo>
                    <a:pt x="680" y="74"/>
                    <a:pt x="617" y="31"/>
                    <a:pt x="533" y="11"/>
                  </a:cubicBezTo>
                  <a:cubicBezTo>
                    <a:pt x="508" y="4"/>
                    <a:pt x="483" y="1"/>
                    <a:pt x="4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4759675" y="3268375"/>
              <a:ext cx="23950" cy="28125"/>
            </a:xfrm>
            <a:custGeom>
              <a:avLst/>
              <a:gdLst/>
              <a:ahLst/>
              <a:cxnLst/>
              <a:rect l="l" t="t" r="r" b="b"/>
              <a:pathLst>
                <a:path w="958" h="1125" extrusionOk="0">
                  <a:moveTo>
                    <a:pt x="552" y="385"/>
                  </a:moveTo>
                  <a:lnTo>
                    <a:pt x="552" y="385"/>
                  </a:lnTo>
                  <a:cubicBezTo>
                    <a:pt x="552" y="385"/>
                    <a:pt x="552" y="385"/>
                    <a:pt x="552" y="385"/>
                  </a:cubicBezTo>
                  <a:lnTo>
                    <a:pt x="552" y="385"/>
                  </a:lnTo>
                  <a:cubicBezTo>
                    <a:pt x="553" y="386"/>
                    <a:pt x="554" y="386"/>
                    <a:pt x="554" y="386"/>
                  </a:cubicBezTo>
                  <a:cubicBezTo>
                    <a:pt x="556" y="389"/>
                    <a:pt x="559" y="391"/>
                    <a:pt x="561" y="394"/>
                  </a:cubicBezTo>
                  <a:lnTo>
                    <a:pt x="561" y="394"/>
                  </a:lnTo>
                  <a:cubicBezTo>
                    <a:pt x="561" y="394"/>
                    <a:pt x="561" y="394"/>
                    <a:pt x="561" y="394"/>
                  </a:cubicBezTo>
                  <a:lnTo>
                    <a:pt x="561" y="394"/>
                  </a:lnTo>
                  <a:cubicBezTo>
                    <a:pt x="557" y="392"/>
                    <a:pt x="554" y="389"/>
                    <a:pt x="552" y="387"/>
                  </a:cubicBezTo>
                  <a:lnTo>
                    <a:pt x="552" y="387"/>
                  </a:lnTo>
                  <a:cubicBezTo>
                    <a:pt x="552" y="387"/>
                    <a:pt x="552" y="386"/>
                    <a:pt x="552" y="385"/>
                  </a:cubicBezTo>
                  <a:close/>
                  <a:moveTo>
                    <a:pt x="584" y="456"/>
                  </a:moveTo>
                  <a:cubicBezTo>
                    <a:pt x="585" y="457"/>
                    <a:pt x="585" y="457"/>
                    <a:pt x="585" y="458"/>
                  </a:cubicBezTo>
                  <a:lnTo>
                    <a:pt x="585" y="458"/>
                  </a:lnTo>
                  <a:cubicBezTo>
                    <a:pt x="585" y="459"/>
                    <a:pt x="585" y="460"/>
                    <a:pt x="585" y="461"/>
                  </a:cubicBezTo>
                  <a:lnTo>
                    <a:pt x="585" y="461"/>
                  </a:lnTo>
                  <a:cubicBezTo>
                    <a:pt x="585" y="459"/>
                    <a:pt x="585" y="457"/>
                    <a:pt x="584" y="456"/>
                  </a:cubicBezTo>
                  <a:close/>
                  <a:moveTo>
                    <a:pt x="602" y="603"/>
                  </a:moveTo>
                  <a:lnTo>
                    <a:pt x="602" y="603"/>
                  </a:lnTo>
                  <a:cubicBezTo>
                    <a:pt x="602" y="603"/>
                    <a:pt x="602" y="603"/>
                    <a:pt x="602" y="604"/>
                  </a:cubicBezTo>
                  <a:lnTo>
                    <a:pt x="602" y="604"/>
                  </a:lnTo>
                  <a:cubicBezTo>
                    <a:pt x="602" y="604"/>
                    <a:pt x="602" y="604"/>
                    <a:pt x="602" y="604"/>
                  </a:cubicBezTo>
                  <a:lnTo>
                    <a:pt x="602" y="604"/>
                  </a:lnTo>
                  <a:cubicBezTo>
                    <a:pt x="602" y="604"/>
                    <a:pt x="602" y="603"/>
                    <a:pt x="602" y="603"/>
                  </a:cubicBezTo>
                  <a:close/>
                  <a:moveTo>
                    <a:pt x="455" y="0"/>
                  </a:moveTo>
                  <a:cubicBezTo>
                    <a:pt x="326" y="0"/>
                    <a:pt x="204" y="57"/>
                    <a:pt x="125" y="165"/>
                  </a:cubicBezTo>
                  <a:cubicBezTo>
                    <a:pt x="35" y="283"/>
                    <a:pt x="1" y="433"/>
                    <a:pt x="3" y="582"/>
                  </a:cubicBezTo>
                  <a:cubicBezTo>
                    <a:pt x="6" y="735"/>
                    <a:pt x="73" y="874"/>
                    <a:pt x="176" y="980"/>
                  </a:cubicBezTo>
                  <a:cubicBezTo>
                    <a:pt x="263" y="1069"/>
                    <a:pt x="387" y="1124"/>
                    <a:pt x="512" y="1124"/>
                  </a:cubicBezTo>
                  <a:cubicBezTo>
                    <a:pt x="529" y="1124"/>
                    <a:pt x="546" y="1123"/>
                    <a:pt x="563" y="1121"/>
                  </a:cubicBezTo>
                  <a:cubicBezTo>
                    <a:pt x="712" y="1104"/>
                    <a:pt x="836" y="1015"/>
                    <a:pt x="908" y="879"/>
                  </a:cubicBezTo>
                  <a:cubicBezTo>
                    <a:pt x="943" y="816"/>
                    <a:pt x="957" y="744"/>
                    <a:pt x="957" y="669"/>
                  </a:cubicBezTo>
                  <a:cubicBezTo>
                    <a:pt x="957" y="629"/>
                    <a:pt x="957" y="591"/>
                    <a:pt x="952" y="554"/>
                  </a:cubicBezTo>
                  <a:cubicBezTo>
                    <a:pt x="943" y="510"/>
                    <a:pt x="943" y="467"/>
                    <a:pt x="937" y="427"/>
                  </a:cubicBezTo>
                  <a:cubicBezTo>
                    <a:pt x="914" y="312"/>
                    <a:pt x="874" y="202"/>
                    <a:pt x="785" y="124"/>
                  </a:cubicBezTo>
                  <a:cubicBezTo>
                    <a:pt x="737" y="80"/>
                    <a:pt x="678" y="53"/>
                    <a:pt x="617" y="42"/>
                  </a:cubicBezTo>
                  <a:lnTo>
                    <a:pt x="617" y="42"/>
                  </a:lnTo>
                  <a:cubicBezTo>
                    <a:pt x="596" y="26"/>
                    <a:pt x="571" y="15"/>
                    <a:pt x="542" y="9"/>
                  </a:cubicBezTo>
                  <a:cubicBezTo>
                    <a:pt x="513" y="3"/>
                    <a:pt x="484" y="0"/>
                    <a:pt x="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3" name="Google Shape;1773;p52"/>
          <p:cNvPicPr preferRelativeResize="0"/>
          <p:nvPr/>
        </p:nvPicPr>
        <p:blipFill rotWithShape="1">
          <a:blip r:embed="rId3">
            <a:alphaModFix/>
          </a:blip>
          <a:srcRect t="30400"/>
          <a:stretch/>
        </p:blipFill>
        <p:spPr>
          <a:xfrm>
            <a:off x="-7" y="2839538"/>
            <a:ext cx="1860197" cy="230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8"/>
          <p:cNvSpPr txBox="1">
            <a:spLocks noGrp="1"/>
          </p:cNvSpPr>
          <p:nvPr>
            <p:ph type="title"/>
          </p:nvPr>
        </p:nvSpPr>
        <p:spPr>
          <a:xfrm>
            <a:off x="3766075" y="324044"/>
            <a:ext cx="3852000" cy="9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Soy Zaid!</a:t>
            </a:r>
            <a:endParaRPr/>
          </a:p>
        </p:txBody>
      </p:sp>
      <p:sp>
        <p:nvSpPr>
          <p:cNvPr id="1439" name="Google Shape;1439;p38"/>
          <p:cNvSpPr txBox="1">
            <a:spLocks noGrp="1"/>
          </p:cNvSpPr>
          <p:nvPr>
            <p:ph type="subTitle" idx="1"/>
          </p:nvPr>
        </p:nvSpPr>
        <p:spPr>
          <a:xfrm>
            <a:off x="3766075" y="1684471"/>
            <a:ext cx="3852000" cy="2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Ingeniero de ML en The Home Depot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Egresado de aeronáutica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Trabajo desplegando modelos del estado del arte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 gusta mucho sobreanalizar videojuegos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Tengo un gato bien bonito</a:t>
            </a:r>
            <a:endParaRPr/>
          </a:p>
        </p:txBody>
      </p:sp>
      <p:grpSp>
        <p:nvGrpSpPr>
          <p:cNvPr id="1440" name="Google Shape;1440;p38"/>
          <p:cNvGrpSpPr/>
          <p:nvPr/>
        </p:nvGrpSpPr>
        <p:grpSpPr>
          <a:xfrm rot="9569882" flipH="1">
            <a:off x="439428" y="4169942"/>
            <a:ext cx="787456" cy="652149"/>
            <a:chOff x="4211350" y="2331575"/>
            <a:chExt cx="200975" cy="166450"/>
          </a:xfrm>
        </p:grpSpPr>
        <p:sp>
          <p:nvSpPr>
            <p:cNvPr id="1441" name="Google Shape;1441;p38"/>
            <p:cNvSpPr/>
            <p:nvPr/>
          </p:nvSpPr>
          <p:spPr>
            <a:xfrm>
              <a:off x="4211350" y="2331575"/>
              <a:ext cx="200975" cy="166450"/>
            </a:xfrm>
            <a:custGeom>
              <a:avLst/>
              <a:gdLst/>
              <a:ahLst/>
              <a:cxnLst/>
              <a:rect l="l" t="t" r="r" b="b"/>
              <a:pathLst>
                <a:path w="8039" h="6658" extrusionOk="0">
                  <a:moveTo>
                    <a:pt x="2650" y="291"/>
                  </a:moveTo>
                  <a:cubicBezTo>
                    <a:pt x="2734" y="291"/>
                    <a:pt x="2820" y="299"/>
                    <a:pt x="2906" y="316"/>
                  </a:cubicBezTo>
                  <a:cubicBezTo>
                    <a:pt x="3232" y="377"/>
                    <a:pt x="3523" y="561"/>
                    <a:pt x="3722" y="823"/>
                  </a:cubicBezTo>
                  <a:cubicBezTo>
                    <a:pt x="3949" y="1129"/>
                    <a:pt x="3995" y="1593"/>
                    <a:pt x="4364" y="1777"/>
                  </a:cubicBezTo>
                  <a:cubicBezTo>
                    <a:pt x="4465" y="1827"/>
                    <a:pt x="4569" y="1846"/>
                    <a:pt x="4674" y="1846"/>
                  </a:cubicBezTo>
                  <a:cubicBezTo>
                    <a:pt x="4895" y="1846"/>
                    <a:pt x="5121" y="1765"/>
                    <a:pt x="5336" y="1734"/>
                  </a:cubicBezTo>
                  <a:cubicBezTo>
                    <a:pt x="5379" y="1727"/>
                    <a:pt x="5423" y="1724"/>
                    <a:pt x="5467" y="1724"/>
                  </a:cubicBezTo>
                  <a:cubicBezTo>
                    <a:pt x="5786" y="1724"/>
                    <a:pt x="6098" y="1900"/>
                    <a:pt x="6128" y="2250"/>
                  </a:cubicBezTo>
                  <a:cubicBezTo>
                    <a:pt x="6143" y="2426"/>
                    <a:pt x="6119" y="2604"/>
                    <a:pt x="6171" y="2774"/>
                  </a:cubicBezTo>
                  <a:cubicBezTo>
                    <a:pt x="6229" y="2968"/>
                    <a:pt x="6370" y="3097"/>
                    <a:pt x="6537" y="3190"/>
                  </a:cubicBezTo>
                  <a:cubicBezTo>
                    <a:pt x="6722" y="3293"/>
                    <a:pt x="6924" y="3357"/>
                    <a:pt x="7079" y="3507"/>
                  </a:cubicBezTo>
                  <a:cubicBezTo>
                    <a:pt x="7203" y="3630"/>
                    <a:pt x="7287" y="3792"/>
                    <a:pt x="7333" y="3962"/>
                  </a:cubicBezTo>
                  <a:cubicBezTo>
                    <a:pt x="7385" y="4141"/>
                    <a:pt x="7373" y="4325"/>
                    <a:pt x="7324" y="4501"/>
                  </a:cubicBezTo>
                  <a:cubicBezTo>
                    <a:pt x="7313" y="4541"/>
                    <a:pt x="7316" y="4570"/>
                    <a:pt x="7330" y="4596"/>
                  </a:cubicBezTo>
                  <a:cubicBezTo>
                    <a:pt x="7367" y="4887"/>
                    <a:pt x="7572" y="5118"/>
                    <a:pt x="7659" y="5394"/>
                  </a:cubicBezTo>
                  <a:cubicBezTo>
                    <a:pt x="7762" y="5726"/>
                    <a:pt x="7535" y="6118"/>
                    <a:pt x="7244" y="6276"/>
                  </a:cubicBezTo>
                  <a:cubicBezTo>
                    <a:pt x="7143" y="6332"/>
                    <a:pt x="7042" y="6354"/>
                    <a:pt x="6941" y="6354"/>
                  </a:cubicBezTo>
                  <a:cubicBezTo>
                    <a:pt x="6709" y="6354"/>
                    <a:pt x="6480" y="6236"/>
                    <a:pt x="6278" y="6118"/>
                  </a:cubicBezTo>
                  <a:cubicBezTo>
                    <a:pt x="5987" y="5951"/>
                    <a:pt x="5687" y="5743"/>
                    <a:pt x="5341" y="5711"/>
                  </a:cubicBezTo>
                  <a:cubicBezTo>
                    <a:pt x="5303" y="5707"/>
                    <a:pt x="5266" y="5705"/>
                    <a:pt x="5228" y="5705"/>
                  </a:cubicBezTo>
                  <a:cubicBezTo>
                    <a:pt x="4868" y="5705"/>
                    <a:pt x="4546" y="5883"/>
                    <a:pt x="4217" y="6014"/>
                  </a:cubicBezTo>
                  <a:cubicBezTo>
                    <a:pt x="4067" y="6074"/>
                    <a:pt x="3892" y="6124"/>
                    <a:pt x="3725" y="6124"/>
                  </a:cubicBezTo>
                  <a:cubicBezTo>
                    <a:pt x="3549" y="6124"/>
                    <a:pt x="3382" y="6069"/>
                    <a:pt x="3263" y="5910"/>
                  </a:cubicBezTo>
                  <a:cubicBezTo>
                    <a:pt x="3079" y="5665"/>
                    <a:pt x="3050" y="5325"/>
                    <a:pt x="2966" y="5043"/>
                  </a:cubicBezTo>
                  <a:cubicBezTo>
                    <a:pt x="2877" y="4740"/>
                    <a:pt x="2719" y="4452"/>
                    <a:pt x="2413" y="4322"/>
                  </a:cubicBezTo>
                  <a:cubicBezTo>
                    <a:pt x="2050" y="4167"/>
                    <a:pt x="1638" y="4256"/>
                    <a:pt x="1257" y="4167"/>
                  </a:cubicBezTo>
                  <a:cubicBezTo>
                    <a:pt x="865" y="4080"/>
                    <a:pt x="496" y="3824"/>
                    <a:pt x="399" y="3414"/>
                  </a:cubicBezTo>
                  <a:cubicBezTo>
                    <a:pt x="292" y="2959"/>
                    <a:pt x="649" y="2668"/>
                    <a:pt x="914" y="2357"/>
                  </a:cubicBezTo>
                  <a:cubicBezTo>
                    <a:pt x="1053" y="2198"/>
                    <a:pt x="1168" y="2028"/>
                    <a:pt x="1229" y="1823"/>
                  </a:cubicBezTo>
                  <a:cubicBezTo>
                    <a:pt x="1286" y="1630"/>
                    <a:pt x="1292" y="1420"/>
                    <a:pt x="1358" y="1227"/>
                  </a:cubicBezTo>
                  <a:cubicBezTo>
                    <a:pt x="1544" y="664"/>
                    <a:pt x="2072" y="291"/>
                    <a:pt x="2650" y="291"/>
                  </a:cubicBezTo>
                  <a:close/>
                  <a:moveTo>
                    <a:pt x="2647" y="1"/>
                  </a:moveTo>
                  <a:cubicBezTo>
                    <a:pt x="2178" y="1"/>
                    <a:pt x="1713" y="193"/>
                    <a:pt x="1396" y="555"/>
                  </a:cubicBezTo>
                  <a:cubicBezTo>
                    <a:pt x="1275" y="699"/>
                    <a:pt x="1174" y="864"/>
                    <a:pt x="1105" y="1039"/>
                  </a:cubicBezTo>
                  <a:cubicBezTo>
                    <a:pt x="1027" y="1250"/>
                    <a:pt x="1004" y="1466"/>
                    <a:pt x="955" y="1676"/>
                  </a:cubicBezTo>
                  <a:cubicBezTo>
                    <a:pt x="842" y="2152"/>
                    <a:pt x="367" y="2394"/>
                    <a:pt x="168" y="2823"/>
                  </a:cubicBezTo>
                  <a:cubicBezTo>
                    <a:pt x="1" y="3195"/>
                    <a:pt x="81" y="3633"/>
                    <a:pt x="326" y="3947"/>
                  </a:cubicBezTo>
                  <a:cubicBezTo>
                    <a:pt x="612" y="4299"/>
                    <a:pt x="1056" y="4472"/>
                    <a:pt x="1491" y="4510"/>
                  </a:cubicBezTo>
                  <a:cubicBezTo>
                    <a:pt x="1874" y="4541"/>
                    <a:pt x="2335" y="4466"/>
                    <a:pt x="2560" y="4847"/>
                  </a:cubicBezTo>
                  <a:cubicBezTo>
                    <a:pt x="2733" y="5144"/>
                    <a:pt x="2747" y="5507"/>
                    <a:pt x="2871" y="5818"/>
                  </a:cubicBezTo>
                  <a:cubicBezTo>
                    <a:pt x="3007" y="6155"/>
                    <a:pt x="3266" y="6400"/>
                    <a:pt x="3644" y="6423"/>
                  </a:cubicBezTo>
                  <a:cubicBezTo>
                    <a:pt x="3669" y="6425"/>
                    <a:pt x="3694" y="6426"/>
                    <a:pt x="3718" y="6426"/>
                  </a:cubicBezTo>
                  <a:cubicBezTo>
                    <a:pt x="4115" y="6426"/>
                    <a:pt x="4456" y="6216"/>
                    <a:pt x="4823" y="6086"/>
                  </a:cubicBezTo>
                  <a:cubicBezTo>
                    <a:pt x="4954" y="6039"/>
                    <a:pt x="5085" y="6009"/>
                    <a:pt x="5220" y="6009"/>
                  </a:cubicBezTo>
                  <a:cubicBezTo>
                    <a:pt x="5292" y="6009"/>
                    <a:pt x="5365" y="6018"/>
                    <a:pt x="5439" y="6037"/>
                  </a:cubicBezTo>
                  <a:cubicBezTo>
                    <a:pt x="5624" y="6083"/>
                    <a:pt x="5788" y="6184"/>
                    <a:pt x="5949" y="6279"/>
                  </a:cubicBezTo>
                  <a:cubicBezTo>
                    <a:pt x="6254" y="6454"/>
                    <a:pt x="6570" y="6658"/>
                    <a:pt x="6935" y="6658"/>
                  </a:cubicBezTo>
                  <a:cubicBezTo>
                    <a:pt x="6949" y="6658"/>
                    <a:pt x="6964" y="6657"/>
                    <a:pt x="6978" y="6657"/>
                  </a:cubicBezTo>
                  <a:cubicBezTo>
                    <a:pt x="7373" y="6639"/>
                    <a:pt x="7708" y="6354"/>
                    <a:pt x="7872" y="6008"/>
                  </a:cubicBezTo>
                  <a:cubicBezTo>
                    <a:pt x="8039" y="5639"/>
                    <a:pt x="7967" y="5322"/>
                    <a:pt x="7788" y="4982"/>
                  </a:cubicBezTo>
                  <a:cubicBezTo>
                    <a:pt x="7713" y="4841"/>
                    <a:pt x="7630" y="4697"/>
                    <a:pt x="7615" y="4538"/>
                  </a:cubicBezTo>
                  <a:cubicBezTo>
                    <a:pt x="7716" y="4172"/>
                    <a:pt x="7635" y="3766"/>
                    <a:pt x="7416" y="3458"/>
                  </a:cubicBezTo>
                  <a:cubicBezTo>
                    <a:pt x="7301" y="3293"/>
                    <a:pt x="7151" y="3169"/>
                    <a:pt x="6978" y="3074"/>
                  </a:cubicBezTo>
                  <a:cubicBezTo>
                    <a:pt x="6771" y="2968"/>
                    <a:pt x="6491" y="2901"/>
                    <a:pt x="6437" y="2642"/>
                  </a:cubicBezTo>
                  <a:cubicBezTo>
                    <a:pt x="6402" y="2455"/>
                    <a:pt x="6439" y="2261"/>
                    <a:pt x="6393" y="2074"/>
                  </a:cubicBezTo>
                  <a:cubicBezTo>
                    <a:pt x="6350" y="1887"/>
                    <a:pt x="6235" y="1728"/>
                    <a:pt x="6076" y="1616"/>
                  </a:cubicBezTo>
                  <a:cubicBezTo>
                    <a:pt x="5888" y="1483"/>
                    <a:pt x="5689" y="1437"/>
                    <a:pt x="5485" y="1437"/>
                  </a:cubicBezTo>
                  <a:cubicBezTo>
                    <a:pt x="5318" y="1437"/>
                    <a:pt x="5148" y="1467"/>
                    <a:pt x="4975" y="1506"/>
                  </a:cubicBezTo>
                  <a:cubicBezTo>
                    <a:pt x="4883" y="1528"/>
                    <a:pt x="4780" y="1551"/>
                    <a:pt x="4681" y="1551"/>
                  </a:cubicBezTo>
                  <a:cubicBezTo>
                    <a:pt x="4597" y="1551"/>
                    <a:pt x="4516" y="1535"/>
                    <a:pt x="4445" y="1489"/>
                  </a:cubicBezTo>
                  <a:cubicBezTo>
                    <a:pt x="4258" y="1362"/>
                    <a:pt x="4206" y="1091"/>
                    <a:pt x="4111" y="901"/>
                  </a:cubicBezTo>
                  <a:cubicBezTo>
                    <a:pt x="3941" y="567"/>
                    <a:pt x="3655" y="290"/>
                    <a:pt x="3309" y="137"/>
                  </a:cubicBezTo>
                  <a:cubicBezTo>
                    <a:pt x="3099" y="46"/>
                    <a:pt x="2872" y="1"/>
                    <a:pt x="2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4218700" y="2339000"/>
              <a:ext cx="186725" cy="151650"/>
            </a:xfrm>
            <a:custGeom>
              <a:avLst/>
              <a:gdLst/>
              <a:ahLst/>
              <a:cxnLst/>
              <a:rect l="l" t="t" r="r" b="b"/>
              <a:pathLst>
                <a:path w="7469" h="6066" extrusionOk="0">
                  <a:moveTo>
                    <a:pt x="2195" y="1470"/>
                  </a:moveTo>
                  <a:cubicBezTo>
                    <a:pt x="2305" y="1470"/>
                    <a:pt x="2408" y="1608"/>
                    <a:pt x="2312" y="1717"/>
                  </a:cubicBezTo>
                  <a:cubicBezTo>
                    <a:pt x="2282" y="1751"/>
                    <a:pt x="2246" y="1766"/>
                    <a:pt x="2210" y="1766"/>
                  </a:cubicBezTo>
                  <a:cubicBezTo>
                    <a:pt x="2101" y="1766"/>
                    <a:pt x="1995" y="1629"/>
                    <a:pt x="2090" y="1521"/>
                  </a:cubicBezTo>
                  <a:cubicBezTo>
                    <a:pt x="2122" y="1485"/>
                    <a:pt x="2159" y="1470"/>
                    <a:pt x="2195" y="1470"/>
                  </a:cubicBezTo>
                  <a:close/>
                  <a:moveTo>
                    <a:pt x="4651" y="2699"/>
                  </a:moveTo>
                  <a:cubicBezTo>
                    <a:pt x="4672" y="2699"/>
                    <a:pt x="4691" y="2704"/>
                    <a:pt x="4713" y="2714"/>
                  </a:cubicBezTo>
                  <a:lnTo>
                    <a:pt x="4745" y="2734"/>
                  </a:lnTo>
                  <a:cubicBezTo>
                    <a:pt x="4765" y="2754"/>
                    <a:pt x="4782" y="2774"/>
                    <a:pt x="4788" y="2800"/>
                  </a:cubicBezTo>
                  <a:cubicBezTo>
                    <a:pt x="4791" y="2812"/>
                    <a:pt x="4791" y="2826"/>
                    <a:pt x="4797" y="2835"/>
                  </a:cubicBezTo>
                  <a:cubicBezTo>
                    <a:pt x="4799" y="2855"/>
                    <a:pt x="4797" y="2875"/>
                    <a:pt x="4788" y="2890"/>
                  </a:cubicBezTo>
                  <a:cubicBezTo>
                    <a:pt x="4785" y="2913"/>
                    <a:pt x="4774" y="2927"/>
                    <a:pt x="4759" y="2941"/>
                  </a:cubicBezTo>
                  <a:cubicBezTo>
                    <a:pt x="4748" y="2959"/>
                    <a:pt x="4730" y="2970"/>
                    <a:pt x="4713" y="2976"/>
                  </a:cubicBezTo>
                  <a:cubicBezTo>
                    <a:pt x="4699" y="2988"/>
                    <a:pt x="4681" y="2990"/>
                    <a:pt x="4658" y="2990"/>
                  </a:cubicBezTo>
                  <a:cubicBezTo>
                    <a:pt x="4629" y="2993"/>
                    <a:pt x="4598" y="2993"/>
                    <a:pt x="4569" y="2999"/>
                  </a:cubicBezTo>
                  <a:cubicBezTo>
                    <a:pt x="4565" y="3000"/>
                    <a:pt x="4561" y="3000"/>
                    <a:pt x="4558" y="3000"/>
                  </a:cubicBezTo>
                  <a:cubicBezTo>
                    <a:pt x="4534" y="3000"/>
                    <a:pt x="4514" y="2992"/>
                    <a:pt x="4494" y="2985"/>
                  </a:cubicBezTo>
                  <a:lnTo>
                    <a:pt x="4459" y="2962"/>
                  </a:lnTo>
                  <a:cubicBezTo>
                    <a:pt x="4439" y="2944"/>
                    <a:pt x="4425" y="2921"/>
                    <a:pt x="4416" y="2898"/>
                  </a:cubicBezTo>
                  <a:cubicBezTo>
                    <a:pt x="4416" y="2887"/>
                    <a:pt x="4413" y="2872"/>
                    <a:pt x="4410" y="2861"/>
                  </a:cubicBezTo>
                  <a:cubicBezTo>
                    <a:pt x="4407" y="2844"/>
                    <a:pt x="4410" y="2820"/>
                    <a:pt x="4416" y="2806"/>
                  </a:cubicBezTo>
                  <a:cubicBezTo>
                    <a:pt x="4422" y="2786"/>
                    <a:pt x="4431" y="2771"/>
                    <a:pt x="4448" y="2757"/>
                  </a:cubicBezTo>
                  <a:cubicBezTo>
                    <a:pt x="4456" y="2740"/>
                    <a:pt x="4477" y="2728"/>
                    <a:pt x="4494" y="2720"/>
                  </a:cubicBezTo>
                  <a:cubicBezTo>
                    <a:pt x="4511" y="2708"/>
                    <a:pt x="4526" y="2705"/>
                    <a:pt x="4549" y="2702"/>
                  </a:cubicBezTo>
                  <a:cubicBezTo>
                    <a:pt x="4575" y="2702"/>
                    <a:pt x="4609" y="2699"/>
                    <a:pt x="4638" y="2699"/>
                  </a:cubicBezTo>
                  <a:cubicBezTo>
                    <a:pt x="4643" y="2699"/>
                    <a:pt x="4647" y="2699"/>
                    <a:pt x="4651" y="2699"/>
                  </a:cubicBezTo>
                  <a:close/>
                  <a:moveTo>
                    <a:pt x="3137" y="1678"/>
                  </a:moveTo>
                  <a:cubicBezTo>
                    <a:pt x="3336" y="1678"/>
                    <a:pt x="3515" y="1774"/>
                    <a:pt x="3647" y="1936"/>
                  </a:cubicBezTo>
                  <a:cubicBezTo>
                    <a:pt x="3805" y="2126"/>
                    <a:pt x="3863" y="2388"/>
                    <a:pt x="3828" y="2630"/>
                  </a:cubicBezTo>
                  <a:cubicBezTo>
                    <a:pt x="3820" y="2671"/>
                    <a:pt x="3799" y="2699"/>
                    <a:pt x="3771" y="2720"/>
                  </a:cubicBezTo>
                  <a:cubicBezTo>
                    <a:pt x="3733" y="2820"/>
                    <a:pt x="3661" y="2913"/>
                    <a:pt x="3563" y="2959"/>
                  </a:cubicBezTo>
                  <a:cubicBezTo>
                    <a:pt x="3492" y="2994"/>
                    <a:pt x="3416" y="3009"/>
                    <a:pt x="3341" y="3009"/>
                  </a:cubicBezTo>
                  <a:cubicBezTo>
                    <a:pt x="3230" y="3009"/>
                    <a:pt x="3118" y="2977"/>
                    <a:pt x="3015" y="2933"/>
                  </a:cubicBezTo>
                  <a:cubicBezTo>
                    <a:pt x="2770" y="2826"/>
                    <a:pt x="2598" y="2584"/>
                    <a:pt x="2566" y="2325"/>
                  </a:cubicBezTo>
                  <a:cubicBezTo>
                    <a:pt x="2534" y="2042"/>
                    <a:pt x="2707" y="1768"/>
                    <a:pt x="2984" y="1696"/>
                  </a:cubicBezTo>
                  <a:cubicBezTo>
                    <a:pt x="3036" y="1684"/>
                    <a:pt x="3087" y="1678"/>
                    <a:pt x="3137" y="1678"/>
                  </a:cubicBezTo>
                  <a:close/>
                  <a:moveTo>
                    <a:pt x="1509" y="2212"/>
                  </a:moveTo>
                  <a:cubicBezTo>
                    <a:pt x="1633" y="2212"/>
                    <a:pt x="1756" y="2251"/>
                    <a:pt x="1863" y="2325"/>
                  </a:cubicBezTo>
                  <a:cubicBezTo>
                    <a:pt x="2064" y="2469"/>
                    <a:pt x="2136" y="2725"/>
                    <a:pt x="2079" y="2959"/>
                  </a:cubicBezTo>
                  <a:cubicBezTo>
                    <a:pt x="2079" y="2962"/>
                    <a:pt x="2076" y="2965"/>
                    <a:pt x="2076" y="2970"/>
                  </a:cubicBezTo>
                  <a:lnTo>
                    <a:pt x="2064" y="3002"/>
                  </a:lnTo>
                  <a:cubicBezTo>
                    <a:pt x="1967" y="3230"/>
                    <a:pt x="1755" y="3381"/>
                    <a:pt x="1513" y="3381"/>
                  </a:cubicBezTo>
                  <a:cubicBezTo>
                    <a:pt x="1483" y="3381"/>
                    <a:pt x="1452" y="3379"/>
                    <a:pt x="1422" y="3374"/>
                  </a:cubicBezTo>
                  <a:cubicBezTo>
                    <a:pt x="1208" y="3345"/>
                    <a:pt x="1009" y="3178"/>
                    <a:pt x="952" y="2965"/>
                  </a:cubicBezTo>
                  <a:cubicBezTo>
                    <a:pt x="917" y="2835"/>
                    <a:pt x="917" y="2685"/>
                    <a:pt x="972" y="2561"/>
                  </a:cubicBezTo>
                  <a:cubicBezTo>
                    <a:pt x="1027" y="2452"/>
                    <a:pt x="1110" y="2351"/>
                    <a:pt x="1220" y="2287"/>
                  </a:cubicBezTo>
                  <a:cubicBezTo>
                    <a:pt x="1312" y="2236"/>
                    <a:pt x="1411" y="2212"/>
                    <a:pt x="1509" y="2212"/>
                  </a:cubicBezTo>
                  <a:close/>
                  <a:moveTo>
                    <a:pt x="2358" y="3177"/>
                  </a:moveTo>
                  <a:cubicBezTo>
                    <a:pt x="2380" y="3177"/>
                    <a:pt x="2397" y="3183"/>
                    <a:pt x="2419" y="3192"/>
                  </a:cubicBezTo>
                  <a:lnTo>
                    <a:pt x="2451" y="3215"/>
                  </a:lnTo>
                  <a:cubicBezTo>
                    <a:pt x="2465" y="3230"/>
                    <a:pt x="2479" y="3244"/>
                    <a:pt x="2488" y="3261"/>
                  </a:cubicBezTo>
                  <a:cubicBezTo>
                    <a:pt x="2497" y="3279"/>
                    <a:pt x="2502" y="3296"/>
                    <a:pt x="2502" y="3316"/>
                  </a:cubicBezTo>
                  <a:cubicBezTo>
                    <a:pt x="2505" y="3333"/>
                    <a:pt x="2502" y="3354"/>
                    <a:pt x="2494" y="3368"/>
                  </a:cubicBezTo>
                  <a:cubicBezTo>
                    <a:pt x="2491" y="3388"/>
                    <a:pt x="2479" y="3406"/>
                    <a:pt x="2465" y="3420"/>
                  </a:cubicBezTo>
                  <a:lnTo>
                    <a:pt x="2436" y="3452"/>
                  </a:lnTo>
                  <a:cubicBezTo>
                    <a:pt x="2419" y="3475"/>
                    <a:pt x="2396" y="3489"/>
                    <a:pt x="2373" y="3495"/>
                  </a:cubicBezTo>
                  <a:cubicBezTo>
                    <a:pt x="2361" y="3498"/>
                    <a:pt x="2347" y="3498"/>
                    <a:pt x="2335" y="3504"/>
                  </a:cubicBezTo>
                  <a:cubicBezTo>
                    <a:pt x="2331" y="3504"/>
                    <a:pt x="2328" y="3504"/>
                    <a:pt x="2324" y="3504"/>
                  </a:cubicBezTo>
                  <a:cubicBezTo>
                    <a:pt x="2301" y="3504"/>
                    <a:pt x="2283" y="3497"/>
                    <a:pt x="2260" y="3489"/>
                  </a:cubicBezTo>
                  <a:lnTo>
                    <a:pt x="2229" y="3466"/>
                  </a:lnTo>
                  <a:cubicBezTo>
                    <a:pt x="2214" y="3452"/>
                    <a:pt x="2197" y="3437"/>
                    <a:pt x="2194" y="3420"/>
                  </a:cubicBezTo>
                  <a:cubicBezTo>
                    <a:pt x="2182" y="3403"/>
                    <a:pt x="2180" y="3388"/>
                    <a:pt x="2177" y="3365"/>
                  </a:cubicBezTo>
                  <a:cubicBezTo>
                    <a:pt x="2174" y="3348"/>
                    <a:pt x="2177" y="3325"/>
                    <a:pt x="2182" y="3310"/>
                  </a:cubicBezTo>
                  <a:cubicBezTo>
                    <a:pt x="2188" y="3293"/>
                    <a:pt x="2197" y="3276"/>
                    <a:pt x="2214" y="3261"/>
                  </a:cubicBezTo>
                  <a:lnTo>
                    <a:pt x="2243" y="3227"/>
                  </a:lnTo>
                  <a:cubicBezTo>
                    <a:pt x="2260" y="3207"/>
                    <a:pt x="2280" y="3192"/>
                    <a:pt x="2306" y="3186"/>
                  </a:cubicBezTo>
                  <a:cubicBezTo>
                    <a:pt x="2318" y="3181"/>
                    <a:pt x="2332" y="3181"/>
                    <a:pt x="2344" y="3178"/>
                  </a:cubicBezTo>
                  <a:cubicBezTo>
                    <a:pt x="2349" y="3177"/>
                    <a:pt x="2354" y="3177"/>
                    <a:pt x="2358" y="3177"/>
                  </a:cubicBezTo>
                  <a:close/>
                  <a:moveTo>
                    <a:pt x="5905" y="3095"/>
                  </a:moveTo>
                  <a:cubicBezTo>
                    <a:pt x="6016" y="3095"/>
                    <a:pt x="6126" y="3130"/>
                    <a:pt x="6223" y="3195"/>
                  </a:cubicBezTo>
                  <a:cubicBezTo>
                    <a:pt x="6399" y="3319"/>
                    <a:pt x="6465" y="3541"/>
                    <a:pt x="6422" y="3748"/>
                  </a:cubicBezTo>
                  <a:cubicBezTo>
                    <a:pt x="6416" y="3769"/>
                    <a:pt x="6411" y="3786"/>
                    <a:pt x="6399" y="3800"/>
                  </a:cubicBezTo>
                  <a:cubicBezTo>
                    <a:pt x="6399" y="3821"/>
                    <a:pt x="6393" y="3835"/>
                    <a:pt x="6385" y="3852"/>
                  </a:cubicBezTo>
                  <a:cubicBezTo>
                    <a:pt x="6315" y="3968"/>
                    <a:pt x="6229" y="4054"/>
                    <a:pt x="6105" y="4109"/>
                  </a:cubicBezTo>
                  <a:cubicBezTo>
                    <a:pt x="6045" y="4132"/>
                    <a:pt x="5978" y="4145"/>
                    <a:pt x="5912" y="4145"/>
                  </a:cubicBezTo>
                  <a:cubicBezTo>
                    <a:pt x="5873" y="4145"/>
                    <a:pt x="5834" y="4140"/>
                    <a:pt x="5797" y="4132"/>
                  </a:cubicBezTo>
                  <a:cubicBezTo>
                    <a:pt x="5609" y="4089"/>
                    <a:pt x="5445" y="3950"/>
                    <a:pt x="5402" y="3757"/>
                  </a:cubicBezTo>
                  <a:cubicBezTo>
                    <a:pt x="5376" y="3648"/>
                    <a:pt x="5376" y="3521"/>
                    <a:pt x="5422" y="3411"/>
                  </a:cubicBezTo>
                  <a:cubicBezTo>
                    <a:pt x="5471" y="3310"/>
                    <a:pt x="5549" y="3218"/>
                    <a:pt x="5644" y="3163"/>
                  </a:cubicBezTo>
                  <a:cubicBezTo>
                    <a:pt x="5727" y="3117"/>
                    <a:pt x="5816" y="3095"/>
                    <a:pt x="5905" y="3095"/>
                  </a:cubicBezTo>
                  <a:close/>
                  <a:moveTo>
                    <a:pt x="3689" y="3664"/>
                  </a:moveTo>
                  <a:cubicBezTo>
                    <a:pt x="3785" y="3664"/>
                    <a:pt x="3883" y="3689"/>
                    <a:pt x="3967" y="3740"/>
                  </a:cubicBezTo>
                  <a:cubicBezTo>
                    <a:pt x="4197" y="3878"/>
                    <a:pt x="4335" y="4152"/>
                    <a:pt x="4327" y="4417"/>
                  </a:cubicBezTo>
                  <a:cubicBezTo>
                    <a:pt x="4327" y="4483"/>
                    <a:pt x="4292" y="4535"/>
                    <a:pt x="4237" y="4561"/>
                  </a:cubicBezTo>
                  <a:cubicBezTo>
                    <a:pt x="4150" y="4700"/>
                    <a:pt x="4000" y="4775"/>
                    <a:pt x="3834" y="4775"/>
                  </a:cubicBezTo>
                  <a:cubicBezTo>
                    <a:pt x="3814" y="4775"/>
                    <a:pt x="3794" y="4774"/>
                    <a:pt x="3773" y="4772"/>
                  </a:cubicBezTo>
                  <a:cubicBezTo>
                    <a:pt x="3413" y="4723"/>
                    <a:pt x="3059" y="4313"/>
                    <a:pt x="3226" y="3950"/>
                  </a:cubicBezTo>
                  <a:cubicBezTo>
                    <a:pt x="3306" y="3762"/>
                    <a:pt x="3497" y="3664"/>
                    <a:pt x="3689" y="3664"/>
                  </a:cubicBezTo>
                  <a:close/>
                  <a:moveTo>
                    <a:pt x="6615" y="5005"/>
                  </a:moveTo>
                  <a:cubicBezTo>
                    <a:pt x="6641" y="5005"/>
                    <a:pt x="6667" y="5008"/>
                    <a:pt x="6690" y="5020"/>
                  </a:cubicBezTo>
                  <a:lnTo>
                    <a:pt x="6725" y="5040"/>
                  </a:lnTo>
                  <a:cubicBezTo>
                    <a:pt x="6745" y="5063"/>
                    <a:pt x="6759" y="5083"/>
                    <a:pt x="6768" y="5109"/>
                  </a:cubicBezTo>
                  <a:lnTo>
                    <a:pt x="6774" y="5146"/>
                  </a:lnTo>
                  <a:cubicBezTo>
                    <a:pt x="6774" y="5166"/>
                    <a:pt x="6774" y="5184"/>
                    <a:pt x="6768" y="5204"/>
                  </a:cubicBezTo>
                  <a:cubicBezTo>
                    <a:pt x="6762" y="5221"/>
                    <a:pt x="6754" y="5239"/>
                    <a:pt x="6739" y="5253"/>
                  </a:cubicBezTo>
                  <a:cubicBezTo>
                    <a:pt x="6728" y="5270"/>
                    <a:pt x="6707" y="5282"/>
                    <a:pt x="6690" y="5290"/>
                  </a:cubicBezTo>
                  <a:cubicBezTo>
                    <a:pt x="6673" y="5299"/>
                    <a:pt x="6656" y="5305"/>
                    <a:pt x="6635" y="5305"/>
                  </a:cubicBezTo>
                  <a:cubicBezTo>
                    <a:pt x="6598" y="5308"/>
                    <a:pt x="6558" y="5308"/>
                    <a:pt x="6517" y="5311"/>
                  </a:cubicBezTo>
                  <a:cubicBezTo>
                    <a:pt x="6513" y="5311"/>
                    <a:pt x="6508" y="5311"/>
                    <a:pt x="6504" y="5311"/>
                  </a:cubicBezTo>
                  <a:cubicBezTo>
                    <a:pt x="6483" y="5311"/>
                    <a:pt x="6464" y="5306"/>
                    <a:pt x="6442" y="5296"/>
                  </a:cubicBezTo>
                  <a:lnTo>
                    <a:pt x="6411" y="5276"/>
                  </a:lnTo>
                  <a:cubicBezTo>
                    <a:pt x="6387" y="5256"/>
                    <a:pt x="6373" y="5236"/>
                    <a:pt x="6367" y="5210"/>
                  </a:cubicBezTo>
                  <a:cubicBezTo>
                    <a:pt x="6364" y="5198"/>
                    <a:pt x="6364" y="5184"/>
                    <a:pt x="6359" y="5172"/>
                  </a:cubicBezTo>
                  <a:cubicBezTo>
                    <a:pt x="6356" y="5155"/>
                    <a:pt x="6359" y="5135"/>
                    <a:pt x="6367" y="5117"/>
                  </a:cubicBezTo>
                  <a:cubicBezTo>
                    <a:pt x="6370" y="5097"/>
                    <a:pt x="6382" y="5080"/>
                    <a:pt x="6396" y="5066"/>
                  </a:cubicBezTo>
                  <a:cubicBezTo>
                    <a:pt x="6411" y="5051"/>
                    <a:pt x="6425" y="5037"/>
                    <a:pt x="6442" y="5028"/>
                  </a:cubicBezTo>
                  <a:cubicBezTo>
                    <a:pt x="6460" y="5020"/>
                    <a:pt x="6480" y="5014"/>
                    <a:pt x="6497" y="5014"/>
                  </a:cubicBezTo>
                  <a:lnTo>
                    <a:pt x="6615" y="5005"/>
                  </a:lnTo>
                  <a:close/>
                  <a:moveTo>
                    <a:pt x="5699" y="4534"/>
                  </a:moveTo>
                  <a:cubicBezTo>
                    <a:pt x="5849" y="4534"/>
                    <a:pt x="5999" y="4618"/>
                    <a:pt x="6076" y="4749"/>
                  </a:cubicBezTo>
                  <a:cubicBezTo>
                    <a:pt x="6119" y="4818"/>
                    <a:pt x="6143" y="4896"/>
                    <a:pt x="6143" y="4979"/>
                  </a:cubicBezTo>
                  <a:cubicBezTo>
                    <a:pt x="6143" y="5089"/>
                    <a:pt x="6108" y="5178"/>
                    <a:pt x="6047" y="5264"/>
                  </a:cubicBezTo>
                  <a:cubicBezTo>
                    <a:pt x="6027" y="5293"/>
                    <a:pt x="5996" y="5308"/>
                    <a:pt x="5964" y="5311"/>
                  </a:cubicBezTo>
                  <a:cubicBezTo>
                    <a:pt x="5892" y="5368"/>
                    <a:pt x="5800" y="5406"/>
                    <a:pt x="5707" y="5409"/>
                  </a:cubicBezTo>
                  <a:cubicBezTo>
                    <a:pt x="5606" y="5409"/>
                    <a:pt x="5517" y="5380"/>
                    <a:pt x="5434" y="5316"/>
                  </a:cubicBezTo>
                  <a:cubicBezTo>
                    <a:pt x="5304" y="5224"/>
                    <a:pt x="5235" y="5051"/>
                    <a:pt x="5269" y="4896"/>
                  </a:cubicBezTo>
                  <a:cubicBezTo>
                    <a:pt x="5304" y="4702"/>
                    <a:pt x="5471" y="4555"/>
                    <a:pt x="5664" y="4535"/>
                  </a:cubicBezTo>
                  <a:cubicBezTo>
                    <a:pt x="5676" y="4534"/>
                    <a:pt x="5688" y="4534"/>
                    <a:pt x="5699" y="4534"/>
                  </a:cubicBezTo>
                  <a:close/>
                  <a:moveTo>
                    <a:pt x="2358" y="0"/>
                  </a:moveTo>
                  <a:cubicBezTo>
                    <a:pt x="1782" y="0"/>
                    <a:pt x="1253" y="375"/>
                    <a:pt x="1064" y="938"/>
                  </a:cubicBezTo>
                  <a:cubicBezTo>
                    <a:pt x="998" y="1132"/>
                    <a:pt x="992" y="1342"/>
                    <a:pt x="935" y="1535"/>
                  </a:cubicBezTo>
                  <a:cubicBezTo>
                    <a:pt x="874" y="1737"/>
                    <a:pt x="759" y="1910"/>
                    <a:pt x="620" y="2068"/>
                  </a:cubicBezTo>
                  <a:cubicBezTo>
                    <a:pt x="355" y="2374"/>
                    <a:pt x="1" y="2671"/>
                    <a:pt x="105" y="3123"/>
                  </a:cubicBezTo>
                  <a:cubicBezTo>
                    <a:pt x="202" y="3527"/>
                    <a:pt x="571" y="3783"/>
                    <a:pt x="963" y="3875"/>
                  </a:cubicBezTo>
                  <a:cubicBezTo>
                    <a:pt x="1341" y="3965"/>
                    <a:pt x="1753" y="3875"/>
                    <a:pt x="2119" y="4031"/>
                  </a:cubicBezTo>
                  <a:cubicBezTo>
                    <a:pt x="2422" y="4161"/>
                    <a:pt x="2583" y="4449"/>
                    <a:pt x="2675" y="4751"/>
                  </a:cubicBezTo>
                  <a:cubicBezTo>
                    <a:pt x="2762" y="5037"/>
                    <a:pt x="2791" y="5377"/>
                    <a:pt x="2969" y="5622"/>
                  </a:cubicBezTo>
                  <a:cubicBezTo>
                    <a:pt x="3087" y="5779"/>
                    <a:pt x="3253" y="5834"/>
                    <a:pt x="3428" y="5834"/>
                  </a:cubicBezTo>
                  <a:cubicBezTo>
                    <a:pt x="3596" y="5834"/>
                    <a:pt x="3772" y="5783"/>
                    <a:pt x="3923" y="5726"/>
                  </a:cubicBezTo>
                  <a:cubicBezTo>
                    <a:pt x="4252" y="5595"/>
                    <a:pt x="4574" y="5417"/>
                    <a:pt x="4934" y="5417"/>
                  </a:cubicBezTo>
                  <a:cubicBezTo>
                    <a:pt x="4972" y="5417"/>
                    <a:pt x="5009" y="5419"/>
                    <a:pt x="5047" y="5423"/>
                  </a:cubicBezTo>
                  <a:cubicBezTo>
                    <a:pt x="5393" y="5458"/>
                    <a:pt x="5693" y="5659"/>
                    <a:pt x="5984" y="5829"/>
                  </a:cubicBezTo>
                  <a:cubicBezTo>
                    <a:pt x="6186" y="5948"/>
                    <a:pt x="6415" y="6066"/>
                    <a:pt x="6647" y="6066"/>
                  </a:cubicBezTo>
                  <a:cubicBezTo>
                    <a:pt x="6748" y="6066"/>
                    <a:pt x="6849" y="6043"/>
                    <a:pt x="6950" y="5988"/>
                  </a:cubicBezTo>
                  <a:cubicBezTo>
                    <a:pt x="7243" y="5829"/>
                    <a:pt x="7468" y="5437"/>
                    <a:pt x="7365" y="5106"/>
                  </a:cubicBezTo>
                  <a:cubicBezTo>
                    <a:pt x="7278" y="4829"/>
                    <a:pt x="7073" y="4599"/>
                    <a:pt x="7036" y="4305"/>
                  </a:cubicBezTo>
                  <a:cubicBezTo>
                    <a:pt x="7022" y="4282"/>
                    <a:pt x="7019" y="4247"/>
                    <a:pt x="7030" y="4213"/>
                  </a:cubicBezTo>
                  <a:cubicBezTo>
                    <a:pt x="7085" y="4037"/>
                    <a:pt x="7091" y="3852"/>
                    <a:pt x="7042" y="3671"/>
                  </a:cubicBezTo>
                  <a:cubicBezTo>
                    <a:pt x="6993" y="3504"/>
                    <a:pt x="6912" y="3345"/>
                    <a:pt x="6785" y="3218"/>
                  </a:cubicBezTo>
                  <a:cubicBezTo>
                    <a:pt x="6630" y="3063"/>
                    <a:pt x="6428" y="3002"/>
                    <a:pt x="6243" y="2901"/>
                  </a:cubicBezTo>
                  <a:cubicBezTo>
                    <a:pt x="6076" y="2806"/>
                    <a:pt x="5932" y="2676"/>
                    <a:pt x="5877" y="2486"/>
                  </a:cubicBezTo>
                  <a:cubicBezTo>
                    <a:pt x="5825" y="2313"/>
                    <a:pt x="5849" y="2137"/>
                    <a:pt x="5834" y="1962"/>
                  </a:cubicBezTo>
                  <a:cubicBezTo>
                    <a:pt x="5809" y="1610"/>
                    <a:pt x="5494" y="1436"/>
                    <a:pt x="5174" y="1436"/>
                  </a:cubicBezTo>
                  <a:cubicBezTo>
                    <a:pt x="5130" y="1436"/>
                    <a:pt x="5085" y="1439"/>
                    <a:pt x="5042" y="1446"/>
                  </a:cubicBezTo>
                  <a:cubicBezTo>
                    <a:pt x="4825" y="1477"/>
                    <a:pt x="4600" y="1557"/>
                    <a:pt x="4381" y="1557"/>
                  </a:cubicBezTo>
                  <a:cubicBezTo>
                    <a:pt x="4276" y="1557"/>
                    <a:pt x="4173" y="1539"/>
                    <a:pt x="4073" y="1489"/>
                  </a:cubicBezTo>
                  <a:cubicBezTo>
                    <a:pt x="3704" y="1304"/>
                    <a:pt x="3658" y="840"/>
                    <a:pt x="3428" y="535"/>
                  </a:cubicBezTo>
                  <a:cubicBezTo>
                    <a:pt x="3229" y="267"/>
                    <a:pt x="2938" y="88"/>
                    <a:pt x="2612" y="25"/>
                  </a:cubicBezTo>
                  <a:cubicBezTo>
                    <a:pt x="2527" y="8"/>
                    <a:pt x="2442" y="0"/>
                    <a:pt x="2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4305825" y="2438100"/>
              <a:ext cx="13500" cy="12775"/>
            </a:xfrm>
            <a:custGeom>
              <a:avLst/>
              <a:gdLst/>
              <a:ahLst/>
              <a:cxnLst/>
              <a:rect l="l" t="t" r="r" b="b"/>
              <a:pathLst>
                <a:path w="540" h="511" extrusionOk="0">
                  <a:moveTo>
                    <a:pt x="202" y="1"/>
                  </a:moveTo>
                  <a:cubicBezTo>
                    <a:pt x="190" y="1"/>
                    <a:pt x="176" y="4"/>
                    <a:pt x="164" y="4"/>
                  </a:cubicBezTo>
                  <a:lnTo>
                    <a:pt x="156" y="4"/>
                  </a:lnTo>
                  <a:cubicBezTo>
                    <a:pt x="141" y="6"/>
                    <a:pt x="130" y="9"/>
                    <a:pt x="118" y="15"/>
                  </a:cubicBezTo>
                  <a:cubicBezTo>
                    <a:pt x="115" y="18"/>
                    <a:pt x="104" y="21"/>
                    <a:pt x="101" y="24"/>
                  </a:cubicBezTo>
                  <a:lnTo>
                    <a:pt x="69" y="47"/>
                  </a:lnTo>
                  <a:cubicBezTo>
                    <a:pt x="64" y="47"/>
                    <a:pt x="49" y="61"/>
                    <a:pt x="49" y="61"/>
                  </a:cubicBezTo>
                  <a:cubicBezTo>
                    <a:pt x="46" y="67"/>
                    <a:pt x="41" y="73"/>
                    <a:pt x="35" y="78"/>
                  </a:cubicBezTo>
                  <a:cubicBezTo>
                    <a:pt x="35" y="81"/>
                    <a:pt x="26" y="93"/>
                    <a:pt x="26" y="96"/>
                  </a:cubicBezTo>
                  <a:cubicBezTo>
                    <a:pt x="20" y="104"/>
                    <a:pt x="18" y="107"/>
                    <a:pt x="15" y="116"/>
                  </a:cubicBezTo>
                  <a:cubicBezTo>
                    <a:pt x="9" y="119"/>
                    <a:pt x="6" y="133"/>
                    <a:pt x="6" y="136"/>
                  </a:cubicBezTo>
                  <a:cubicBezTo>
                    <a:pt x="3" y="148"/>
                    <a:pt x="3" y="159"/>
                    <a:pt x="0" y="168"/>
                  </a:cubicBezTo>
                  <a:lnTo>
                    <a:pt x="0" y="174"/>
                  </a:lnTo>
                  <a:lnTo>
                    <a:pt x="0" y="194"/>
                  </a:lnTo>
                  <a:lnTo>
                    <a:pt x="0" y="208"/>
                  </a:lnTo>
                  <a:lnTo>
                    <a:pt x="0" y="211"/>
                  </a:lnTo>
                  <a:lnTo>
                    <a:pt x="0" y="217"/>
                  </a:lnTo>
                  <a:lnTo>
                    <a:pt x="0" y="220"/>
                  </a:lnTo>
                  <a:cubicBezTo>
                    <a:pt x="6" y="240"/>
                    <a:pt x="18" y="280"/>
                    <a:pt x="20" y="283"/>
                  </a:cubicBezTo>
                  <a:lnTo>
                    <a:pt x="32" y="306"/>
                  </a:lnTo>
                  <a:cubicBezTo>
                    <a:pt x="41" y="321"/>
                    <a:pt x="46" y="332"/>
                    <a:pt x="58" y="347"/>
                  </a:cubicBezTo>
                  <a:cubicBezTo>
                    <a:pt x="61" y="349"/>
                    <a:pt x="64" y="355"/>
                    <a:pt x="69" y="361"/>
                  </a:cubicBezTo>
                  <a:lnTo>
                    <a:pt x="72" y="364"/>
                  </a:lnTo>
                  <a:cubicBezTo>
                    <a:pt x="75" y="364"/>
                    <a:pt x="75" y="367"/>
                    <a:pt x="78" y="370"/>
                  </a:cubicBezTo>
                  <a:cubicBezTo>
                    <a:pt x="87" y="378"/>
                    <a:pt x="98" y="393"/>
                    <a:pt x="101" y="393"/>
                  </a:cubicBezTo>
                  <a:cubicBezTo>
                    <a:pt x="107" y="395"/>
                    <a:pt x="147" y="427"/>
                    <a:pt x="164" y="447"/>
                  </a:cubicBezTo>
                  <a:lnTo>
                    <a:pt x="170" y="450"/>
                  </a:lnTo>
                  <a:cubicBezTo>
                    <a:pt x="173" y="450"/>
                    <a:pt x="173" y="453"/>
                    <a:pt x="176" y="453"/>
                  </a:cubicBezTo>
                  <a:cubicBezTo>
                    <a:pt x="179" y="453"/>
                    <a:pt x="188" y="456"/>
                    <a:pt x="190" y="462"/>
                  </a:cubicBezTo>
                  <a:lnTo>
                    <a:pt x="234" y="482"/>
                  </a:lnTo>
                  <a:cubicBezTo>
                    <a:pt x="242" y="485"/>
                    <a:pt x="251" y="491"/>
                    <a:pt x="260" y="493"/>
                  </a:cubicBezTo>
                  <a:cubicBezTo>
                    <a:pt x="265" y="493"/>
                    <a:pt x="271" y="493"/>
                    <a:pt x="274" y="496"/>
                  </a:cubicBezTo>
                  <a:cubicBezTo>
                    <a:pt x="280" y="499"/>
                    <a:pt x="288" y="505"/>
                    <a:pt x="291" y="505"/>
                  </a:cubicBezTo>
                  <a:cubicBezTo>
                    <a:pt x="306" y="508"/>
                    <a:pt x="320" y="511"/>
                    <a:pt x="335" y="511"/>
                  </a:cubicBezTo>
                  <a:lnTo>
                    <a:pt x="337" y="511"/>
                  </a:lnTo>
                  <a:cubicBezTo>
                    <a:pt x="339" y="511"/>
                    <a:pt x="344" y="510"/>
                    <a:pt x="348" y="510"/>
                  </a:cubicBezTo>
                  <a:cubicBezTo>
                    <a:pt x="351" y="510"/>
                    <a:pt x="353" y="510"/>
                    <a:pt x="355" y="511"/>
                  </a:cubicBezTo>
                  <a:lnTo>
                    <a:pt x="392" y="511"/>
                  </a:lnTo>
                  <a:cubicBezTo>
                    <a:pt x="398" y="508"/>
                    <a:pt x="407" y="508"/>
                    <a:pt x="409" y="508"/>
                  </a:cubicBezTo>
                  <a:cubicBezTo>
                    <a:pt x="418" y="508"/>
                    <a:pt x="424" y="505"/>
                    <a:pt x="433" y="499"/>
                  </a:cubicBezTo>
                  <a:cubicBezTo>
                    <a:pt x="433" y="496"/>
                    <a:pt x="438" y="496"/>
                    <a:pt x="441" y="496"/>
                  </a:cubicBezTo>
                  <a:lnTo>
                    <a:pt x="447" y="496"/>
                  </a:lnTo>
                  <a:cubicBezTo>
                    <a:pt x="450" y="493"/>
                    <a:pt x="453" y="493"/>
                    <a:pt x="458" y="491"/>
                  </a:cubicBezTo>
                  <a:cubicBezTo>
                    <a:pt x="458" y="491"/>
                    <a:pt x="461" y="491"/>
                    <a:pt x="461" y="485"/>
                  </a:cubicBezTo>
                  <a:cubicBezTo>
                    <a:pt x="461" y="485"/>
                    <a:pt x="464" y="479"/>
                    <a:pt x="476" y="476"/>
                  </a:cubicBezTo>
                  <a:lnTo>
                    <a:pt x="499" y="447"/>
                  </a:lnTo>
                  <a:cubicBezTo>
                    <a:pt x="505" y="439"/>
                    <a:pt x="507" y="436"/>
                    <a:pt x="510" y="427"/>
                  </a:cubicBezTo>
                  <a:cubicBezTo>
                    <a:pt x="519" y="410"/>
                    <a:pt x="525" y="395"/>
                    <a:pt x="533" y="378"/>
                  </a:cubicBezTo>
                  <a:cubicBezTo>
                    <a:pt x="536" y="372"/>
                    <a:pt x="536" y="370"/>
                    <a:pt x="539" y="367"/>
                  </a:cubicBezTo>
                  <a:cubicBezTo>
                    <a:pt x="539" y="361"/>
                    <a:pt x="536" y="352"/>
                    <a:pt x="536" y="344"/>
                  </a:cubicBezTo>
                  <a:lnTo>
                    <a:pt x="536" y="341"/>
                  </a:lnTo>
                  <a:cubicBezTo>
                    <a:pt x="533" y="341"/>
                    <a:pt x="533" y="341"/>
                    <a:pt x="533" y="338"/>
                  </a:cubicBezTo>
                  <a:cubicBezTo>
                    <a:pt x="525" y="309"/>
                    <a:pt x="519" y="280"/>
                    <a:pt x="507" y="254"/>
                  </a:cubicBezTo>
                  <a:cubicBezTo>
                    <a:pt x="505" y="243"/>
                    <a:pt x="496" y="234"/>
                    <a:pt x="493" y="223"/>
                  </a:cubicBezTo>
                  <a:cubicBezTo>
                    <a:pt x="490" y="220"/>
                    <a:pt x="484" y="205"/>
                    <a:pt x="482" y="200"/>
                  </a:cubicBezTo>
                  <a:cubicBezTo>
                    <a:pt x="473" y="176"/>
                    <a:pt x="453" y="151"/>
                    <a:pt x="438" y="127"/>
                  </a:cubicBezTo>
                  <a:cubicBezTo>
                    <a:pt x="435" y="125"/>
                    <a:pt x="421" y="110"/>
                    <a:pt x="418" y="104"/>
                  </a:cubicBezTo>
                  <a:cubicBezTo>
                    <a:pt x="415" y="102"/>
                    <a:pt x="407" y="96"/>
                    <a:pt x="404" y="90"/>
                  </a:cubicBezTo>
                  <a:lnTo>
                    <a:pt x="349" y="47"/>
                  </a:lnTo>
                  <a:cubicBezTo>
                    <a:pt x="346" y="44"/>
                    <a:pt x="329" y="35"/>
                    <a:pt x="323" y="32"/>
                  </a:cubicBezTo>
                  <a:cubicBezTo>
                    <a:pt x="314" y="24"/>
                    <a:pt x="303" y="21"/>
                    <a:pt x="291" y="18"/>
                  </a:cubicBezTo>
                  <a:cubicBezTo>
                    <a:pt x="288" y="15"/>
                    <a:pt x="288" y="15"/>
                    <a:pt x="286" y="15"/>
                  </a:cubicBezTo>
                  <a:cubicBezTo>
                    <a:pt x="280" y="15"/>
                    <a:pt x="277" y="9"/>
                    <a:pt x="274" y="9"/>
                  </a:cubicBezTo>
                  <a:cubicBezTo>
                    <a:pt x="262" y="6"/>
                    <a:pt x="248" y="6"/>
                    <a:pt x="237" y="4"/>
                  </a:cubicBezTo>
                  <a:lnTo>
                    <a:pt x="222" y="4"/>
                  </a:lnTo>
                  <a:cubicBezTo>
                    <a:pt x="216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4314400" y="2450850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0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5" y="2"/>
                    <a:pt x="6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4315700" y="2450750"/>
              <a:ext cx="525" cy="125"/>
            </a:xfrm>
            <a:custGeom>
              <a:avLst/>
              <a:gdLst/>
              <a:ahLst/>
              <a:cxnLst/>
              <a:rect l="l" t="t" r="r" b="b"/>
              <a:pathLst>
                <a:path w="21" h="5" extrusionOk="0">
                  <a:moveTo>
                    <a:pt x="15" y="1"/>
                  </a:moveTo>
                  <a:cubicBezTo>
                    <a:pt x="11" y="1"/>
                    <a:pt x="6" y="3"/>
                    <a:pt x="0" y="5"/>
                  </a:cubicBezTo>
                  <a:lnTo>
                    <a:pt x="9" y="5"/>
                  </a:lnTo>
                  <a:cubicBezTo>
                    <a:pt x="12" y="2"/>
                    <a:pt x="14" y="2"/>
                    <a:pt x="20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4317425" y="2449850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0"/>
                  </a:moveTo>
                  <a:cubicBezTo>
                    <a:pt x="3" y="6"/>
                    <a:pt x="0" y="12"/>
                    <a:pt x="0" y="12"/>
                  </a:cubicBezTo>
                  <a:cubicBezTo>
                    <a:pt x="0" y="12"/>
                    <a:pt x="3" y="9"/>
                    <a:pt x="15" y="9"/>
                  </a:cubicBezTo>
                  <a:lnTo>
                    <a:pt x="15" y="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4357700" y="2460075"/>
              <a:ext cx="7225" cy="7025"/>
            </a:xfrm>
            <a:custGeom>
              <a:avLst/>
              <a:gdLst/>
              <a:ahLst/>
              <a:cxnLst/>
              <a:rect l="l" t="t" r="r" b="b"/>
              <a:pathLst>
                <a:path w="289" h="281" extrusionOk="0">
                  <a:moveTo>
                    <a:pt x="116" y="1"/>
                  </a:moveTo>
                  <a:cubicBezTo>
                    <a:pt x="104" y="4"/>
                    <a:pt x="90" y="6"/>
                    <a:pt x="78" y="9"/>
                  </a:cubicBezTo>
                  <a:cubicBezTo>
                    <a:pt x="75" y="15"/>
                    <a:pt x="72" y="15"/>
                    <a:pt x="67" y="18"/>
                  </a:cubicBezTo>
                  <a:cubicBezTo>
                    <a:pt x="64" y="18"/>
                    <a:pt x="52" y="24"/>
                    <a:pt x="44" y="32"/>
                  </a:cubicBezTo>
                  <a:lnTo>
                    <a:pt x="35" y="38"/>
                  </a:lnTo>
                  <a:cubicBezTo>
                    <a:pt x="32" y="44"/>
                    <a:pt x="29" y="47"/>
                    <a:pt x="23" y="53"/>
                  </a:cubicBezTo>
                  <a:cubicBezTo>
                    <a:pt x="23" y="58"/>
                    <a:pt x="21" y="64"/>
                    <a:pt x="18" y="67"/>
                  </a:cubicBezTo>
                  <a:cubicBezTo>
                    <a:pt x="15" y="73"/>
                    <a:pt x="15" y="76"/>
                    <a:pt x="9" y="79"/>
                  </a:cubicBezTo>
                  <a:cubicBezTo>
                    <a:pt x="9" y="79"/>
                    <a:pt x="6" y="81"/>
                    <a:pt x="6" y="87"/>
                  </a:cubicBezTo>
                  <a:cubicBezTo>
                    <a:pt x="3" y="90"/>
                    <a:pt x="3" y="90"/>
                    <a:pt x="3" y="93"/>
                  </a:cubicBezTo>
                  <a:lnTo>
                    <a:pt x="3" y="96"/>
                  </a:lnTo>
                  <a:lnTo>
                    <a:pt x="3" y="102"/>
                  </a:lnTo>
                  <a:cubicBezTo>
                    <a:pt x="3" y="107"/>
                    <a:pt x="0" y="110"/>
                    <a:pt x="0" y="119"/>
                  </a:cubicBezTo>
                  <a:lnTo>
                    <a:pt x="0" y="125"/>
                  </a:lnTo>
                  <a:cubicBezTo>
                    <a:pt x="0" y="139"/>
                    <a:pt x="3" y="151"/>
                    <a:pt x="3" y="162"/>
                  </a:cubicBezTo>
                  <a:lnTo>
                    <a:pt x="3" y="165"/>
                  </a:lnTo>
                  <a:cubicBezTo>
                    <a:pt x="6" y="174"/>
                    <a:pt x="18" y="188"/>
                    <a:pt x="18" y="197"/>
                  </a:cubicBezTo>
                  <a:cubicBezTo>
                    <a:pt x="18" y="197"/>
                    <a:pt x="18" y="202"/>
                    <a:pt x="21" y="202"/>
                  </a:cubicBezTo>
                  <a:cubicBezTo>
                    <a:pt x="23" y="208"/>
                    <a:pt x="29" y="217"/>
                    <a:pt x="35" y="223"/>
                  </a:cubicBezTo>
                  <a:lnTo>
                    <a:pt x="44" y="231"/>
                  </a:lnTo>
                  <a:cubicBezTo>
                    <a:pt x="46" y="237"/>
                    <a:pt x="58" y="246"/>
                    <a:pt x="64" y="254"/>
                  </a:cubicBezTo>
                  <a:cubicBezTo>
                    <a:pt x="69" y="254"/>
                    <a:pt x="69" y="260"/>
                    <a:pt x="72" y="260"/>
                  </a:cubicBezTo>
                  <a:cubicBezTo>
                    <a:pt x="78" y="263"/>
                    <a:pt x="84" y="266"/>
                    <a:pt x="90" y="266"/>
                  </a:cubicBezTo>
                  <a:cubicBezTo>
                    <a:pt x="95" y="269"/>
                    <a:pt x="107" y="274"/>
                    <a:pt x="113" y="274"/>
                  </a:cubicBezTo>
                  <a:cubicBezTo>
                    <a:pt x="116" y="277"/>
                    <a:pt x="118" y="277"/>
                    <a:pt x="121" y="277"/>
                  </a:cubicBezTo>
                  <a:lnTo>
                    <a:pt x="147" y="277"/>
                  </a:lnTo>
                  <a:lnTo>
                    <a:pt x="144" y="280"/>
                  </a:lnTo>
                  <a:cubicBezTo>
                    <a:pt x="147" y="280"/>
                    <a:pt x="150" y="280"/>
                    <a:pt x="156" y="277"/>
                  </a:cubicBezTo>
                  <a:lnTo>
                    <a:pt x="159" y="277"/>
                  </a:lnTo>
                  <a:cubicBezTo>
                    <a:pt x="159" y="274"/>
                    <a:pt x="159" y="274"/>
                    <a:pt x="162" y="274"/>
                  </a:cubicBezTo>
                  <a:lnTo>
                    <a:pt x="193" y="263"/>
                  </a:lnTo>
                  <a:cubicBezTo>
                    <a:pt x="202" y="260"/>
                    <a:pt x="205" y="254"/>
                    <a:pt x="214" y="251"/>
                  </a:cubicBezTo>
                  <a:cubicBezTo>
                    <a:pt x="222" y="240"/>
                    <a:pt x="237" y="234"/>
                    <a:pt x="248" y="223"/>
                  </a:cubicBezTo>
                  <a:cubicBezTo>
                    <a:pt x="257" y="217"/>
                    <a:pt x="265" y="211"/>
                    <a:pt x="274" y="208"/>
                  </a:cubicBezTo>
                  <a:cubicBezTo>
                    <a:pt x="277" y="205"/>
                    <a:pt x="280" y="202"/>
                    <a:pt x="280" y="197"/>
                  </a:cubicBezTo>
                  <a:cubicBezTo>
                    <a:pt x="283" y="182"/>
                    <a:pt x="283" y="168"/>
                    <a:pt x="289" y="159"/>
                  </a:cubicBezTo>
                  <a:lnTo>
                    <a:pt x="289" y="139"/>
                  </a:lnTo>
                  <a:cubicBezTo>
                    <a:pt x="283" y="136"/>
                    <a:pt x="283" y="133"/>
                    <a:pt x="283" y="125"/>
                  </a:cubicBezTo>
                  <a:cubicBezTo>
                    <a:pt x="280" y="116"/>
                    <a:pt x="277" y="102"/>
                    <a:pt x="274" y="90"/>
                  </a:cubicBezTo>
                  <a:cubicBezTo>
                    <a:pt x="274" y="87"/>
                    <a:pt x="274" y="81"/>
                    <a:pt x="268" y="79"/>
                  </a:cubicBezTo>
                  <a:cubicBezTo>
                    <a:pt x="265" y="73"/>
                    <a:pt x="260" y="61"/>
                    <a:pt x="251" y="53"/>
                  </a:cubicBezTo>
                  <a:cubicBezTo>
                    <a:pt x="248" y="50"/>
                    <a:pt x="248" y="47"/>
                    <a:pt x="245" y="44"/>
                  </a:cubicBezTo>
                  <a:cubicBezTo>
                    <a:pt x="237" y="35"/>
                    <a:pt x="231" y="32"/>
                    <a:pt x="222" y="24"/>
                  </a:cubicBezTo>
                  <a:cubicBezTo>
                    <a:pt x="219" y="21"/>
                    <a:pt x="216" y="18"/>
                    <a:pt x="211" y="18"/>
                  </a:cubicBezTo>
                  <a:cubicBezTo>
                    <a:pt x="202" y="15"/>
                    <a:pt x="191" y="9"/>
                    <a:pt x="182" y="6"/>
                  </a:cubicBezTo>
                  <a:cubicBezTo>
                    <a:pt x="176" y="6"/>
                    <a:pt x="173" y="4"/>
                    <a:pt x="167" y="4"/>
                  </a:cubicBezTo>
                  <a:cubicBezTo>
                    <a:pt x="165" y="4"/>
                    <a:pt x="162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4363825" y="2424125"/>
              <a:ext cx="375" cy="175"/>
            </a:xfrm>
            <a:custGeom>
              <a:avLst/>
              <a:gdLst/>
              <a:ahLst/>
              <a:cxnLst/>
              <a:rect l="l" t="t" r="r" b="b"/>
              <a:pathLst>
                <a:path w="15" h="7" extrusionOk="0">
                  <a:moveTo>
                    <a:pt x="15" y="1"/>
                  </a:moveTo>
                  <a:lnTo>
                    <a:pt x="15" y="1"/>
                  </a:lnTo>
                  <a:cubicBezTo>
                    <a:pt x="14" y="1"/>
                    <a:pt x="14" y="1"/>
                    <a:pt x="13" y="2"/>
                  </a:cubicBezTo>
                  <a:lnTo>
                    <a:pt x="13" y="2"/>
                  </a:ln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5" y="2"/>
                    <a:pt x="15" y="1"/>
                  </a:cubicBezTo>
                  <a:close/>
                  <a:moveTo>
                    <a:pt x="13" y="2"/>
                  </a:moveTo>
                  <a:cubicBezTo>
                    <a:pt x="13" y="2"/>
                    <a:pt x="12" y="2"/>
                    <a:pt x="12" y="3"/>
                  </a:cubicBezTo>
                  <a:lnTo>
                    <a:pt x="12" y="3"/>
                  </a:lnTo>
                  <a:cubicBezTo>
                    <a:pt x="12" y="2"/>
                    <a:pt x="13" y="2"/>
                    <a:pt x="13" y="2"/>
                  </a:cubicBezTo>
                  <a:close/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lnTo>
                    <a:pt x="11" y="3"/>
                  </a:ln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  <a:moveTo>
                    <a:pt x="11" y="3"/>
                  </a:moveTo>
                  <a:lnTo>
                    <a:pt x="11" y="3"/>
                  </a:lnTo>
                  <a:cubicBezTo>
                    <a:pt x="6" y="3"/>
                    <a:pt x="3" y="4"/>
                    <a:pt x="0" y="6"/>
                  </a:cubicBezTo>
                  <a:cubicBezTo>
                    <a:pt x="4" y="6"/>
                    <a:pt x="8" y="5"/>
                    <a:pt x="11" y="3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4361575" y="2426075"/>
              <a:ext cx="250" cy="375"/>
            </a:xfrm>
            <a:custGeom>
              <a:avLst/>
              <a:gdLst/>
              <a:ahLst/>
              <a:cxnLst/>
              <a:rect l="l" t="t" r="r" b="b"/>
              <a:pathLst>
                <a:path w="10" h="15" extrusionOk="0">
                  <a:moveTo>
                    <a:pt x="10" y="0"/>
                  </a:moveTo>
                  <a:lnTo>
                    <a:pt x="1" y="15"/>
                  </a:lnTo>
                  <a:cubicBezTo>
                    <a:pt x="7" y="6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4360650" y="2423825"/>
              <a:ext cx="11550" cy="11125"/>
            </a:xfrm>
            <a:custGeom>
              <a:avLst/>
              <a:gdLst/>
              <a:ahLst/>
              <a:cxnLst/>
              <a:rect l="l" t="t" r="r" b="b"/>
              <a:pathLst>
                <a:path w="462" h="445" extrusionOk="0">
                  <a:moveTo>
                    <a:pt x="214" y="1"/>
                  </a:moveTo>
                  <a:cubicBezTo>
                    <a:pt x="205" y="1"/>
                    <a:pt x="199" y="4"/>
                    <a:pt x="188" y="4"/>
                  </a:cubicBezTo>
                  <a:cubicBezTo>
                    <a:pt x="173" y="10"/>
                    <a:pt x="162" y="13"/>
                    <a:pt x="147" y="18"/>
                  </a:cubicBezTo>
                  <a:lnTo>
                    <a:pt x="145" y="18"/>
                  </a:lnTo>
                  <a:cubicBezTo>
                    <a:pt x="142" y="24"/>
                    <a:pt x="136" y="27"/>
                    <a:pt x="130" y="27"/>
                  </a:cubicBezTo>
                  <a:cubicBezTo>
                    <a:pt x="129" y="26"/>
                    <a:pt x="129" y="26"/>
                    <a:pt x="128" y="26"/>
                  </a:cubicBezTo>
                  <a:cubicBezTo>
                    <a:pt x="127" y="26"/>
                    <a:pt x="127" y="27"/>
                    <a:pt x="127" y="27"/>
                  </a:cubicBezTo>
                  <a:cubicBezTo>
                    <a:pt x="113" y="38"/>
                    <a:pt x="98" y="44"/>
                    <a:pt x="87" y="56"/>
                  </a:cubicBezTo>
                  <a:lnTo>
                    <a:pt x="73" y="73"/>
                  </a:lnTo>
                  <a:cubicBezTo>
                    <a:pt x="61" y="82"/>
                    <a:pt x="58" y="90"/>
                    <a:pt x="49" y="99"/>
                  </a:cubicBezTo>
                  <a:cubicBezTo>
                    <a:pt x="49" y="99"/>
                    <a:pt x="47" y="102"/>
                    <a:pt x="41" y="113"/>
                  </a:cubicBezTo>
                  <a:cubicBezTo>
                    <a:pt x="35" y="116"/>
                    <a:pt x="35" y="116"/>
                    <a:pt x="35" y="119"/>
                  </a:cubicBezTo>
                  <a:cubicBezTo>
                    <a:pt x="32" y="122"/>
                    <a:pt x="21" y="154"/>
                    <a:pt x="18" y="154"/>
                  </a:cubicBezTo>
                  <a:cubicBezTo>
                    <a:pt x="15" y="160"/>
                    <a:pt x="12" y="165"/>
                    <a:pt x="12" y="177"/>
                  </a:cubicBezTo>
                  <a:cubicBezTo>
                    <a:pt x="9" y="188"/>
                    <a:pt x="3" y="200"/>
                    <a:pt x="3" y="214"/>
                  </a:cubicBezTo>
                  <a:cubicBezTo>
                    <a:pt x="3" y="232"/>
                    <a:pt x="0" y="246"/>
                    <a:pt x="3" y="260"/>
                  </a:cubicBezTo>
                  <a:lnTo>
                    <a:pt x="3" y="263"/>
                  </a:lnTo>
                  <a:cubicBezTo>
                    <a:pt x="9" y="263"/>
                    <a:pt x="9" y="272"/>
                    <a:pt x="9" y="283"/>
                  </a:cubicBezTo>
                  <a:cubicBezTo>
                    <a:pt x="15" y="295"/>
                    <a:pt x="18" y="309"/>
                    <a:pt x="26" y="324"/>
                  </a:cubicBezTo>
                  <a:cubicBezTo>
                    <a:pt x="29" y="330"/>
                    <a:pt x="32" y="335"/>
                    <a:pt x="38" y="338"/>
                  </a:cubicBezTo>
                  <a:lnTo>
                    <a:pt x="58" y="373"/>
                  </a:lnTo>
                  <a:lnTo>
                    <a:pt x="73" y="387"/>
                  </a:lnTo>
                  <a:cubicBezTo>
                    <a:pt x="84" y="393"/>
                    <a:pt x="96" y="402"/>
                    <a:pt x="113" y="404"/>
                  </a:cubicBezTo>
                  <a:cubicBezTo>
                    <a:pt x="119" y="407"/>
                    <a:pt x="122" y="410"/>
                    <a:pt x="130" y="416"/>
                  </a:cubicBezTo>
                  <a:cubicBezTo>
                    <a:pt x="142" y="422"/>
                    <a:pt x="156" y="430"/>
                    <a:pt x="171" y="433"/>
                  </a:cubicBezTo>
                  <a:cubicBezTo>
                    <a:pt x="176" y="433"/>
                    <a:pt x="179" y="436"/>
                    <a:pt x="188" y="436"/>
                  </a:cubicBezTo>
                  <a:cubicBezTo>
                    <a:pt x="202" y="439"/>
                    <a:pt x="217" y="445"/>
                    <a:pt x="231" y="445"/>
                  </a:cubicBezTo>
                  <a:lnTo>
                    <a:pt x="248" y="445"/>
                  </a:lnTo>
                  <a:cubicBezTo>
                    <a:pt x="263" y="445"/>
                    <a:pt x="277" y="439"/>
                    <a:pt x="289" y="439"/>
                  </a:cubicBezTo>
                  <a:cubicBezTo>
                    <a:pt x="294" y="439"/>
                    <a:pt x="303" y="436"/>
                    <a:pt x="309" y="433"/>
                  </a:cubicBezTo>
                  <a:cubicBezTo>
                    <a:pt x="318" y="433"/>
                    <a:pt x="323" y="430"/>
                    <a:pt x="332" y="428"/>
                  </a:cubicBezTo>
                  <a:cubicBezTo>
                    <a:pt x="343" y="416"/>
                    <a:pt x="364" y="407"/>
                    <a:pt x="372" y="402"/>
                  </a:cubicBezTo>
                  <a:cubicBezTo>
                    <a:pt x="375" y="396"/>
                    <a:pt x="381" y="393"/>
                    <a:pt x="387" y="390"/>
                  </a:cubicBezTo>
                  <a:cubicBezTo>
                    <a:pt x="401" y="376"/>
                    <a:pt x="416" y="364"/>
                    <a:pt x="424" y="347"/>
                  </a:cubicBezTo>
                  <a:cubicBezTo>
                    <a:pt x="430" y="344"/>
                    <a:pt x="433" y="335"/>
                    <a:pt x="436" y="332"/>
                  </a:cubicBezTo>
                  <a:cubicBezTo>
                    <a:pt x="436" y="330"/>
                    <a:pt x="439" y="321"/>
                    <a:pt x="439" y="321"/>
                  </a:cubicBezTo>
                  <a:cubicBezTo>
                    <a:pt x="444" y="315"/>
                    <a:pt x="450" y="309"/>
                    <a:pt x="453" y="304"/>
                  </a:cubicBezTo>
                  <a:lnTo>
                    <a:pt x="453" y="289"/>
                  </a:lnTo>
                  <a:cubicBezTo>
                    <a:pt x="459" y="275"/>
                    <a:pt x="459" y="263"/>
                    <a:pt x="462" y="249"/>
                  </a:cubicBezTo>
                  <a:lnTo>
                    <a:pt x="462" y="234"/>
                  </a:lnTo>
                  <a:lnTo>
                    <a:pt x="462" y="214"/>
                  </a:lnTo>
                  <a:cubicBezTo>
                    <a:pt x="462" y="203"/>
                    <a:pt x="459" y="191"/>
                    <a:pt x="459" y="177"/>
                  </a:cubicBezTo>
                  <a:lnTo>
                    <a:pt x="459" y="174"/>
                  </a:lnTo>
                  <a:lnTo>
                    <a:pt x="459" y="171"/>
                  </a:lnTo>
                  <a:cubicBezTo>
                    <a:pt x="453" y="168"/>
                    <a:pt x="453" y="162"/>
                    <a:pt x="453" y="162"/>
                  </a:cubicBezTo>
                  <a:lnTo>
                    <a:pt x="453" y="157"/>
                  </a:lnTo>
                  <a:cubicBezTo>
                    <a:pt x="450" y="145"/>
                    <a:pt x="447" y="134"/>
                    <a:pt x="444" y="128"/>
                  </a:cubicBezTo>
                  <a:lnTo>
                    <a:pt x="444" y="125"/>
                  </a:lnTo>
                  <a:cubicBezTo>
                    <a:pt x="436" y="113"/>
                    <a:pt x="430" y="99"/>
                    <a:pt x="418" y="85"/>
                  </a:cubicBezTo>
                  <a:cubicBezTo>
                    <a:pt x="418" y="82"/>
                    <a:pt x="416" y="76"/>
                    <a:pt x="410" y="73"/>
                  </a:cubicBezTo>
                  <a:lnTo>
                    <a:pt x="407" y="73"/>
                  </a:lnTo>
                  <a:cubicBezTo>
                    <a:pt x="407" y="73"/>
                    <a:pt x="404" y="73"/>
                    <a:pt x="404" y="70"/>
                  </a:cubicBezTo>
                  <a:lnTo>
                    <a:pt x="401" y="70"/>
                  </a:lnTo>
                  <a:cubicBezTo>
                    <a:pt x="387" y="59"/>
                    <a:pt x="375" y="47"/>
                    <a:pt x="361" y="38"/>
                  </a:cubicBezTo>
                  <a:lnTo>
                    <a:pt x="338" y="27"/>
                  </a:lnTo>
                  <a:cubicBezTo>
                    <a:pt x="329" y="18"/>
                    <a:pt x="309" y="15"/>
                    <a:pt x="300" y="10"/>
                  </a:cubicBezTo>
                  <a:cubicBezTo>
                    <a:pt x="292" y="10"/>
                    <a:pt x="286" y="4"/>
                    <a:pt x="277" y="4"/>
                  </a:cubicBezTo>
                  <a:cubicBezTo>
                    <a:pt x="271" y="4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4360725" y="2430250"/>
              <a:ext cx="250" cy="450"/>
            </a:xfrm>
            <a:custGeom>
              <a:avLst/>
              <a:gdLst/>
              <a:ahLst/>
              <a:cxnLst/>
              <a:rect l="l" t="t" r="r" b="b"/>
              <a:pathLst>
                <a:path w="10" h="18" extrusionOk="0">
                  <a:moveTo>
                    <a:pt x="0" y="0"/>
                  </a:moveTo>
                  <a:cubicBezTo>
                    <a:pt x="0" y="3"/>
                    <a:pt x="6" y="12"/>
                    <a:pt x="6" y="18"/>
                  </a:cubicBezTo>
                  <a:cubicBezTo>
                    <a:pt x="9" y="6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4290100" y="2388175"/>
              <a:ext cx="17050" cy="18375"/>
            </a:xfrm>
            <a:custGeom>
              <a:avLst/>
              <a:gdLst/>
              <a:ahLst/>
              <a:cxnLst/>
              <a:rect l="l" t="t" r="r" b="b"/>
              <a:pathLst>
                <a:path w="682" h="735" extrusionOk="0">
                  <a:moveTo>
                    <a:pt x="304" y="0"/>
                  </a:moveTo>
                  <a:cubicBezTo>
                    <a:pt x="283" y="0"/>
                    <a:pt x="260" y="3"/>
                    <a:pt x="237" y="3"/>
                  </a:cubicBezTo>
                  <a:lnTo>
                    <a:pt x="231" y="3"/>
                  </a:lnTo>
                  <a:cubicBezTo>
                    <a:pt x="223" y="9"/>
                    <a:pt x="214" y="9"/>
                    <a:pt x="203" y="12"/>
                  </a:cubicBezTo>
                  <a:cubicBezTo>
                    <a:pt x="182" y="18"/>
                    <a:pt x="159" y="29"/>
                    <a:pt x="139" y="35"/>
                  </a:cubicBezTo>
                  <a:cubicBezTo>
                    <a:pt x="131" y="41"/>
                    <a:pt x="116" y="44"/>
                    <a:pt x="116" y="46"/>
                  </a:cubicBezTo>
                  <a:cubicBezTo>
                    <a:pt x="113" y="46"/>
                    <a:pt x="102" y="58"/>
                    <a:pt x="99" y="61"/>
                  </a:cubicBezTo>
                  <a:cubicBezTo>
                    <a:pt x="84" y="72"/>
                    <a:pt x="70" y="87"/>
                    <a:pt x="59" y="101"/>
                  </a:cubicBezTo>
                  <a:cubicBezTo>
                    <a:pt x="56" y="107"/>
                    <a:pt x="47" y="113"/>
                    <a:pt x="44" y="119"/>
                  </a:cubicBezTo>
                  <a:cubicBezTo>
                    <a:pt x="44" y="124"/>
                    <a:pt x="33" y="133"/>
                    <a:pt x="33" y="139"/>
                  </a:cubicBezTo>
                  <a:cubicBezTo>
                    <a:pt x="30" y="147"/>
                    <a:pt x="27" y="159"/>
                    <a:pt x="18" y="170"/>
                  </a:cubicBezTo>
                  <a:cubicBezTo>
                    <a:pt x="18" y="173"/>
                    <a:pt x="15" y="182"/>
                    <a:pt x="15" y="188"/>
                  </a:cubicBezTo>
                  <a:cubicBezTo>
                    <a:pt x="10" y="205"/>
                    <a:pt x="4" y="228"/>
                    <a:pt x="1" y="245"/>
                  </a:cubicBezTo>
                  <a:lnTo>
                    <a:pt x="1" y="257"/>
                  </a:lnTo>
                  <a:lnTo>
                    <a:pt x="1" y="283"/>
                  </a:lnTo>
                  <a:cubicBezTo>
                    <a:pt x="1" y="303"/>
                    <a:pt x="1" y="326"/>
                    <a:pt x="4" y="346"/>
                  </a:cubicBezTo>
                  <a:lnTo>
                    <a:pt x="4" y="358"/>
                  </a:lnTo>
                  <a:cubicBezTo>
                    <a:pt x="4" y="358"/>
                    <a:pt x="10" y="358"/>
                    <a:pt x="10" y="361"/>
                  </a:cubicBezTo>
                  <a:cubicBezTo>
                    <a:pt x="12" y="375"/>
                    <a:pt x="15" y="387"/>
                    <a:pt x="18" y="398"/>
                  </a:cubicBezTo>
                  <a:cubicBezTo>
                    <a:pt x="27" y="415"/>
                    <a:pt x="33" y="436"/>
                    <a:pt x="41" y="456"/>
                  </a:cubicBezTo>
                  <a:cubicBezTo>
                    <a:pt x="44" y="459"/>
                    <a:pt x="53" y="476"/>
                    <a:pt x="53" y="476"/>
                  </a:cubicBezTo>
                  <a:lnTo>
                    <a:pt x="61" y="499"/>
                  </a:lnTo>
                  <a:cubicBezTo>
                    <a:pt x="79" y="516"/>
                    <a:pt x="87" y="531"/>
                    <a:pt x="99" y="548"/>
                  </a:cubicBezTo>
                  <a:cubicBezTo>
                    <a:pt x="105" y="559"/>
                    <a:pt x="113" y="571"/>
                    <a:pt x="119" y="577"/>
                  </a:cubicBezTo>
                  <a:cubicBezTo>
                    <a:pt x="125" y="585"/>
                    <a:pt x="131" y="591"/>
                    <a:pt x="133" y="594"/>
                  </a:cubicBezTo>
                  <a:cubicBezTo>
                    <a:pt x="151" y="608"/>
                    <a:pt x="165" y="623"/>
                    <a:pt x="182" y="634"/>
                  </a:cubicBezTo>
                  <a:cubicBezTo>
                    <a:pt x="187" y="642"/>
                    <a:pt x="196" y="647"/>
                    <a:pt x="205" y="647"/>
                  </a:cubicBezTo>
                  <a:cubicBezTo>
                    <a:pt x="207" y="647"/>
                    <a:pt x="209" y="646"/>
                    <a:pt x="211" y="646"/>
                  </a:cubicBezTo>
                  <a:lnTo>
                    <a:pt x="217" y="652"/>
                  </a:lnTo>
                  <a:cubicBezTo>
                    <a:pt x="237" y="660"/>
                    <a:pt x="255" y="669"/>
                    <a:pt x="272" y="681"/>
                  </a:cubicBezTo>
                  <a:cubicBezTo>
                    <a:pt x="329" y="706"/>
                    <a:pt x="361" y="718"/>
                    <a:pt x="419" y="727"/>
                  </a:cubicBezTo>
                  <a:cubicBezTo>
                    <a:pt x="443" y="732"/>
                    <a:pt x="464" y="735"/>
                    <a:pt x="483" y="735"/>
                  </a:cubicBezTo>
                  <a:cubicBezTo>
                    <a:pt x="505" y="735"/>
                    <a:pt x="526" y="731"/>
                    <a:pt x="549" y="724"/>
                  </a:cubicBezTo>
                  <a:cubicBezTo>
                    <a:pt x="557" y="724"/>
                    <a:pt x="563" y="721"/>
                    <a:pt x="572" y="718"/>
                  </a:cubicBezTo>
                  <a:lnTo>
                    <a:pt x="574" y="715"/>
                  </a:lnTo>
                  <a:cubicBezTo>
                    <a:pt x="583" y="709"/>
                    <a:pt x="586" y="704"/>
                    <a:pt x="592" y="701"/>
                  </a:cubicBezTo>
                  <a:cubicBezTo>
                    <a:pt x="598" y="701"/>
                    <a:pt x="612" y="683"/>
                    <a:pt x="612" y="681"/>
                  </a:cubicBezTo>
                  <a:cubicBezTo>
                    <a:pt x="615" y="681"/>
                    <a:pt x="615" y="678"/>
                    <a:pt x="618" y="678"/>
                  </a:cubicBezTo>
                  <a:cubicBezTo>
                    <a:pt x="618" y="675"/>
                    <a:pt x="618" y="675"/>
                    <a:pt x="621" y="672"/>
                  </a:cubicBezTo>
                  <a:cubicBezTo>
                    <a:pt x="623" y="666"/>
                    <a:pt x="623" y="660"/>
                    <a:pt x="629" y="657"/>
                  </a:cubicBezTo>
                  <a:cubicBezTo>
                    <a:pt x="629" y="657"/>
                    <a:pt x="635" y="634"/>
                    <a:pt x="635" y="632"/>
                  </a:cubicBezTo>
                  <a:lnTo>
                    <a:pt x="635" y="629"/>
                  </a:lnTo>
                  <a:lnTo>
                    <a:pt x="635" y="617"/>
                  </a:lnTo>
                  <a:lnTo>
                    <a:pt x="635" y="614"/>
                  </a:lnTo>
                  <a:cubicBezTo>
                    <a:pt x="635" y="608"/>
                    <a:pt x="632" y="603"/>
                    <a:pt x="632" y="600"/>
                  </a:cubicBezTo>
                  <a:cubicBezTo>
                    <a:pt x="609" y="542"/>
                    <a:pt x="635" y="476"/>
                    <a:pt x="681" y="436"/>
                  </a:cubicBezTo>
                  <a:cubicBezTo>
                    <a:pt x="678" y="421"/>
                    <a:pt x="678" y="404"/>
                    <a:pt x="675" y="389"/>
                  </a:cubicBezTo>
                  <a:cubicBezTo>
                    <a:pt x="675" y="387"/>
                    <a:pt x="675" y="378"/>
                    <a:pt x="672" y="375"/>
                  </a:cubicBezTo>
                  <a:lnTo>
                    <a:pt x="661" y="343"/>
                  </a:lnTo>
                  <a:cubicBezTo>
                    <a:pt x="658" y="317"/>
                    <a:pt x="647" y="294"/>
                    <a:pt x="638" y="274"/>
                  </a:cubicBezTo>
                  <a:cubicBezTo>
                    <a:pt x="635" y="263"/>
                    <a:pt x="629" y="251"/>
                    <a:pt x="623" y="242"/>
                  </a:cubicBezTo>
                  <a:cubicBezTo>
                    <a:pt x="621" y="237"/>
                    <a:pt x="618" y="228"/>
                    <a:pt x="615" y="222"/>
                  </a:cubicBezTo>
                  <a:cubicBezTo>
                    <a:pt x="603" y="202"/>
                    <a:pt x="592" y="185"/>
                    <a:pt x="577" y="165"/>
                  </a:cubicBezTo>
                  <a:cubicBezTo>
                    <a:pt x="572" y="156"/>
                    <a:pt x="563" y="142"/>
                    <a:pt x="551" y="130"/>
                  </a:cubicBezTo>
                  <a:lnTo>
                    <a:pt x="546" y="124"/>
                  </a:lnTo>
                  <a:lnTo>
                    <a:pt x="528" y="104"/>
                  </a:lnTo>
                  <a:cubicBezTo>
                    <a:pt x="520" y="98"/>
                    <a:pt x="511" y="90"/>
                    <a:pt x="502" y="84"/>
                  </a:cubicBezTo>
                  <a:lnTo>
                    <a:pt x="459" y="52"/>
                  </a:lnTo>
                  <a:lnTo>
                    <a:pt x="456" y="52"/>
                  </a:lnTo>
                  <a:cubicBezTo>
                    <a:pt x="445" y="46"/>
                    <a:pt x="439" y="44"/>
                    <a:pt x="427" y="35"/>
                  </a:cubicBezTo>
                  <a:cubicBezTo>
                    <a:pt x="413" y="26"/>
                    <a:pt x="396" y="21"/>
                    <a:pt x="381" y="15"/>
                  </a:cubicBezTo>
                  <a:cubicBezTo>
                    <a:pt x="376" y="15"/>
                    <a:pt x="370" y="12"/>
                    <a:pt x="367" y="12"/>
                  </a:cubicBezTo>
                  <a:cubicBezTo>
                    <a:pt x="355" y="9"/>
                    <a:pt x="344" y="9"/>
                    <a:pt x="332" y="3"/>
                  </a:cubicBezTo>
                  <a:cubicBezTo>
                    <a:pt x="327" y="0"/>
                    <a:pt x="318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3" name="Google Shape;1453;p38"/>
            <p:cNvGrpSpPr/>
            <p:nvPr/>
          </p:nvGrpSpPr>
          <p:grpSpPr>
            <a:xfrm>
              <a:off x="4241913" y="2380925"/>
              <a:ext cx="138650" cy="93375"/>
              <a:chOff x="4241775" y="2380925"/>
              <a:chExt cx="138650" cy="93375"/>
            </a:xfrm>
          </p:grpSpPr>
          <p:sp>
            <p:nvSpPr>
              <p:cNvPr id="1454" name="Google Shape;1454;p38"/>
              <p:cNvSpPr/>
              <p:nvPr/>
            </p:nvSpPr>
            <p:spPr>
              <a:xfrm>
                <a:off x="4295150" y="2430600"/>
                <a:ext cx="3187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112" extrusionOk="0">
                    <a:moveTo>
                      <a:pt x="632" y="301"/>
                    </a:moveTo>
                    <a:cubicBezTo>
                      <a:pt x="635" y="301"/>
                      <a:pt x="646" y="301"/>
                      <a:pt x="652" y="304"/>
                    </a:cubicBezTo>
                    <a:lnTo>
                      <a:pt x="669" y="304"/>
                    </a:lnTo>
                    <a:cubicBezTo>
                      <a:pt x="678" y="306"/>
                      <a:pt x="692" y="306"/>
                      <a:pt x="704" y="309"/>
                    </a:cubicBezTo>
                    <a:cubicBezTo>
                      <a:pt x="707" y="309"/>
                      <a:pt x="710" y="315"/>
                      <a:pt x="715" y="315"/>
                    </a:cubicBezTo>
                    <a:cubicBezTo>
                      <a:pt x="718" y="315"/>
                      <a:pt x="718" y="315"/>
                      <a:pt x="721" y="318"/>
                    </a:cubicBezTo>
                    <a:cubicBezTo>
                      <a:pt x="733" y="321"/>
                      <a:pt x="744" y="324"/>
                      <a:pt x="756" y="332"/>
                    </a:cubicBezTo>
                    <a:cubicBezTo>
                      <a:pt x="759" y="335"/>
                      <a:pt x="776" y="344"/>
                      <a:pt x="779" y="347"/>
                    </a:cubicBezTo>
                    <a:lnTo>
                      <a:pt x="834" y="390"/>
                    </a:lnTo>
                    <a:cubicBezTo>
                      <a:pt x="836" y="396"/>
                      <a:pt x="845" y="402"/>
                      <a:pt x="848" y="404"/>
                    </a:cubicBezTo>
                    <a:cubicBezTo>
                      <a:pt x="851" y="410"/>
                      <a:pt x="865" y="425"/>
                      <a:pt x="868" y="427"/>
                    </a:cubicBezTo>
                    <a:cubicBezTo>
                      <a:pt x="885" y="451"/>
                      <a:pt x="903" y="476"/>
                      <a:pt x="911" y="500"/>
                    </a:cubicBezTo>
                    <a:cubicBezTo>
                      <a:pt x="917" y="505"/>
                      <a:pt x="920" y="520"/>
                      <a:pt x="923" y="523"/>
                    </a:cubicBezTo>
                    <a:cubicBezTo>
                      <a:pt x="926" y="534"/>
                      <a:pt x="934" y="543"/>
                      <a:pt x="937" y="554"/>
                    </a:cubicBezTo>
                    <a:cubicBezTo>
                      <a:pt x="949" y="580"/>
                      <a:pt x="958" y="609"/>
                      <a:pt x="963" y="638"/>
                    </a:cubicBezTo>
                    <a:cubicBezTo>
                      <a:pt x="963" y="641"/>
                      <a:pt x="963" y="641"/>
                      <a:pt x="966" y="641"/>
                    </a:cubicBezTo>
                    <a:lnTo>
                      <a:pt x="966" y="644"/>
                    </a:lnTo>
                    <a:cubicBezTo>
                      <a:pt x="966" y="652"/>
                      <a:pt x="969" y="661"/>
                      <a:pt x="969" y="667"/>
                    </a:cubicBezTo>
                    <a:cubicBezTo>
                      <a:pt x="966" y="670"/>
                      <a:pt x="966" y="672"/>
                      <a:pt x="963" y="678"/>
                    </a:cubicBezTo>
                    <a:cubicBezTo>
                      <a:pt x="958" y="695"/>
                      <a:pt x="949" y="710"/>
                      <a:pt x="940" y="727"/>
                    </a:cubicBezTo>
                    <a:cubicBezTo>
                      <a:pt x="937" y="736"/>
                      <a:pt x="934" y="739"/>
                      <a:pt x="932" y="747"/>
                    </a:cubicBezTo>
                    <a:lnTo>
                      <a:pt x="906" y="776"/>
                    </a:lnTo>
                    <a:lnTo>
                      <a:pt x="906" y="779"/>
                    </a:lnTo>
                    <a:lnTo>
                      <a:pt x="906" y="782"/>
                    </a:lnTo>
                    <a:cubicBezTo>
                      <a:pt x="900" y="788"/>
                      <a:pt x="900" y="788"/>
                      <a:pt x="894" y="788"/>
                    </a:cubicBezTo>
                    <a:cubicBezTo>
                      <a:pt x="894" y="793"/>
                      <a:pt x="891" y="793"/>
                      <a:pt x="891" y="793"/>
                    </a:cubicBezTo>
                    <a:cubicBezTo>
                      <a:pt x="888" y="796"/>
                      <a:pt x="885" y="796"/>
                      <a:pt x="880" y="799"/>
                    </a:cubicBezTo>
                    <a:lnTo>
                      <a:pt x="877" y="799"/>
                    </a:lnTo>
                    <a:cubicBezTo>
                      <a:pt x="877" y="802"/>
                      <a:pt x="874" y="802"/>
                      <a:pt x="874" y="802"/>
                    </a:cubicBezTo>
                    <a:cubicBezTo>
                      <a:pt x="868" y="808"/>
                      <a:pt x="865" y="808"/>
                      <a:pt x="862" y="808"/>
                    </a:cubicBezTo>
                    <a:lnTo>
                      <a:pt x="862" y="802"/>
                    </a:lnTo>
                    <a:cubicBezTo>
                      <a:pt x="854" y="808"/>
                      <a:pt x="848" y="811"/>
                      <a:pt x="839" y="811"/>
                    </a:cubicBezTo>
                    <a:cubicBezTo>
                      <a:pt x="836" y="811"/>
                      <a:pt x="834" y="811"/>
                      <a:pt x="831" y="814"/>
                    </a:cubicBezTo>
                    <a:lnTo>
                      <a:pt x="770" y="814"/>
                    </a:lnTo>
                    <a:cubicBezTo>
                      <a:pt x="756" y="814"/>
                      <a:pt x="741" y="811"/>
                      <a:pt x="727" y="808"/>
                    </a:cubicBezTo>
                    <a:cubicBezTo>
                      <a:pt x="721" y="808"/>
                      <a:pt x="715" y="802"/>
                      <a:pt x="707" y="799"/>
                    </a:cubicBezTo>
                    <a:lnTo>
                      <a:pt x="707" y="799"/>
                    </a:lnTo>
                    <a:cubicBezTo>
                      <a:pt x="709" y="800"/>
                      <a:pt x="711" y="801"/>
                      <a:pt x="710" y="801"/>
                    </a:cubicBezTo>
                    <a:cubicBezTo>
                      <a:pt x="710" y="801"/>
                      <a:pt x="707" y="800"/>
                      <a:pt x="698" y="796"/>
                    </a:cubicBezTo>
                    <a:lnTo>
                      <a:pt x="692" y="796"/>
                    </a:lnTo>
                    <a:cubicBezTo>
                      <a:pt x="687" y="793"/>
                      <a:pt x="675" y="788"/>
                      <a:pt x="669" y="785"/>
                    </a:cubicBezTo>
                    <a:lnTo>
                      <a:pt x="626" y="765"/>
                    </a:lnTo>
                    <a:cubicBezTo>
                      <a:pt x="620" y="759"/>
                      <a:pt x="615" y="756"/>
                      <a:pt x="612" y="756"/>
                    </a:cubicBezTo>
                    <a:cubicBezTo>
                      <a:pt x="606" y="756"/>
                      <a:pt x="606" y="756"/>
                      <a:pt x="603" y="753"/>
                    </a:cubicBezTo>
                    <a:cubicBezTo>
                      <a:pt x="597" y="750"/>
                      <a:pt x="597" y="750"/>
                      <a:pt x="597" y="747"/>
                    </a:cubicBezTo>
                    <a:lnTo>
                      <a:pt x="600" y="747"/>
                    </a:lnTo>
                    <a:cubicBezTo>
                      <a:pt x="577" y="727"/>
                      <a:pt x="540" y="695"/>
                      <a:pt x="531" y="693"/>
                    </a:cubicBezTo>
                    <a:cubicBezTo>
                      <a:pt x="528" y="690"/>
                      <a:pt x="517" y="678"/>
                      <a:pt x="508" y="675"/>
                    </a:cubicBezTo>
                    <a:lnTo>
                      <a:pt x="502" y="667"/>
                    </a:lnTo>
                    <a:lnTo>
                      <a:pt x="502" y="664"/>
                    </a:lnTo>
                    <a:lnTo>
                      <a:pt x="499" y="661"/>
                    </a:lnTo>
                    <a:cubicBezTo>
                      <a:pt x="496" y="655"/>
                      <a:pt x="491" y="649"/>
                      <a:pt x="488" y="647"/>
                    </a:cubicBezTo>
                    <a:cubicBezTo>
                      <a:pt x="476" y="632"/>
                      <a:pt x="470" y="621"/>
                      <a:pt x="462" y="606"/>
                    </a:cubicBezTo>
                    <a:lnTo>
                      <a:pt x="453" y="583"/>
                    </a:lnTo>
                    <a:cubicBezTo>
                      <a:pt x="447" y="580"/>
                      <a:pt x="436" y="540"/>
                      <a:pt x="430" y="520"/>
                    </a:cubicBezTo>
                    <a:lnTo>
                      <a:pt x="430" y="517"/>
                    </a:lnTo>
                    <a:lnTo>
                      <a:pt x="430" y="511"/>
                    </a:lnTo>
                    <a:lnTo>
                      <a:pt x="430" y="508"/>
                    </a:lnTo>
                    <a:lnTo>
                      <a:pt x="430" y="494"/>
                    </a:lnTo>
                    <a:lnTo>
                      <a:pt x="430" y="474"/>
                    </a:lnTo>
                    <a:lnTo>
                      <a:pt x="430" y="468"/>
                    </a:lnTo>
                    <a:cubicBezTo>
                      <a:pt x="433" y="459"/>
                      <a:pt x="433" y="448"/>
                      <a:pt x="436" y="436"/>
                    </a:cubicBezTo>
                    <a:cubicBezTo>
                      <a:pt x="436" y="433"/>
                      <a:pt x="442" y="419"/>
                      <a:pt x="445" y="416"/>
                    </a:cubicBezTo>
                    <a:cubicBezTo>
                      <a:pt x="447" y="407"/>
                      <a:pt x="450" y="404"/>
                      <a:pt x="456" y="396"/>
                    </a:cubicBezTo>
                    <a:cubicBezTo>
                      <a:pt x="456" y="393"/>
                      <a:pt x="468" y="381"/>
                      <a:pt x="468" y="378"/>
                    </a:cubicBezTo>
                    <a:cubicBezTo>
                      <a:pt x="470" y="373"/>
                      <a:pt x="476" y="367"/>
                      <a:pt x="482" y="361"/>
                    </a:cubicBezTo>
                    <a:cubicBezTo>
                      <a:pt x="482" y="361"/>
                      <a:pt x="496" y="347"/>
                      <a:pt x="499" y="347"/>
                    </a:cubicBezTo>
                    <a:lnTo>
                      <a:pt x="531" y="324"/>
                    </a:lnTo>
                    <a:cubicBezTo>
                      <a:pt x="534" y="321"/>
                      <a:pt x="545" y="318"/>
                      <a:pt x="548" y="315"/>
                    </a:cubicBezTo>
                    <a:cubicBezTo>
                      <a:pt x="560" y="309"/>
                      <a:pt x="571" y="306"/>
                      <a:pt x="586" y="304"/>
                    </a:cubicBezTo>
                    <a:lnTo>
                      <a:pt x="597" y="304"/>
                    </a:lnTo>
                    <a:cubicBezTo>
                      <a:pt x="606" y="304"/>
                      <a:pt x="620" y="301"/>
                      <a:pt x="632" y="301"/>
                    </a:cubicBezTo>
                    <a:close/>
                    <a:moveTo>
                      <a:pt x="632" y="0"/>
                    </a:moveTo>
                    <a:cubicBezTo>
                      <a:pt x="439" y="0"/>
                      <a:pt x="249" y="99"/>
                      <a:pt x="168" y="283"/>
                    </a:cubicBezTo>
                    <a:cubicBezTo>
                      <a:pt x="1" y="649"/>
                      <a:pt x="352" y="1059"/>
                      <a:pt x="715" y="1108"/>
                    </a:cubicBezTo>
                    <a:cubicBezTo>
                      <a:pt x="737" y="1110"/>
                      <a:pt x="759" y="1112"/>
                      <a:pt x="781" y="1112"/>
                    </a:cubicBezTo>
                    <a:cubicBezTo>
                      <a:pt x="945" y="1112"/>
                      <a:pt x="1093" y="1035"/>
                      <a:pt x="1179" y="897"/>
                    </a:cubicBezTo>
                    <a:cubicBezTo>
                      <a:pt x="1237" y="871"/>
                      <a:pt x="1269" y="819"/>
                      <a:pt x="1269" y="753"/>
                    </a:cubicBezTo>
                    <a:cubicBezTo>
                      <a:pt x="1275" y="485"/>
                      <a:pt x="1139" y="211"/>
                      <a:pt x="909" y="76"/>
                    </a:cubicBezTo>
                    <a:cubicBezTo>
                      <a:pt x="825" y="25"/>
                      <a:pt x="728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8"/>
              <p:cNvSpPr/>
              <p:nvPr/>
            </p:nvSpPr>
            <p:spPr>
              <a:xfrm>
                <a:off x="4349700" y="2452450"/>
                <a:ext cx="225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874" extrusionOk="0">
                    <a:moveTo>
                      <a:pt x="355" y="337"/>
                    </a:moveTo>
                    <a:cubicBezTo>
                      <a:pt x="352" y="342"/>
                      <a:pt x="346" y="349"/>
                      <a:pt x="344" y="349"/>
                    </a:cubicBezTo>
                    <a:cubicBezTo>
                      <a:pt x="344" y="349"/>
                      <a:pt x="343" y="349"/>
                      <a:pt x="343" y="349"/>
                    </a:cubicBezTo>
                    <a:cubicBezTo>
                      <a:pt x="343" y="346"/>
                      <a:pt x="349" y="340"/>
                      <a:pt x="355" y="337"/>
                    </a:cubicBezTo>
                    <a:close/>
                    <a:moveTo>
                      <a:pt x="473" y="306"/>
                    </a:moveTo>
                    <a:cubicBezTo>
                      <a:pt x="482" y="306"/>
                      <a:pt x="485" y="309"/>
                      <a:pt x="487" y="309"/>
                    </a:cubicBezTo>
                    <a:cubicBezTo>
                      <a:pt x="493" y="309"/>
                      <a:pt x="496" y="311"/>
                      <a:pt x="502" y="311"/>
                    </a:cubicBezTo>
                    <a:cubicBezTo>
                      <a:pt x="511" y="314"/>
                      <a:pt x="522" y="320"/>
                      <a:pt x="531" y="323"/>
                    </a:cubicBezTo>
                    <a:cubicBezTo>
                      <a:pt x="536" y="323"/>
                      <a:pt x="539" y="326"/>
                      <a:pt x="542" y="329"/>
                    </a:cubicBezTo>
                    <a:cubicBezTo>
                      <a:pt x="551" y="337"/>
                      <a:pt x="557" y="340"/>
                      <a:pt x="565" y="349"/>
                    </a:cubicBezTo>
                    <a:cubicBezTo>
                      <a:pt x="568" y="352"/>
                      <a:pt x="568" y="355"/>
                      <a:pt x="571" y="358"/>
                    </a:cubicBezTo>
                    <a:cubicBezTo>
                      <a:pt x="580" y="366"/>
                      <a:pt x="585" y="378"/>
                      <a:pt x="588" y="384"/>
                    </a:cubicBezTo>
                    <a:cubicBezTo>
                      <a:pt x="594" y="386"/>
                      <a:pt x="594" y="392"/>
                      <a:pt x="594" y="395"/>
                    </a:cubicBezTo>
                    <a:cubicBezTo>
                      <a:pt x="597" y="407"/>
                      <a:pt x="600" y="421"/>
                      <a:pt x="603" y="430"/>
                    </a:cubicBezTo>
                    <a:cubicBezTo>
                      <a:pt x="603" y="438"/>
                      <a:pt x="603" y="441"/>
                      <a:pt x="609" y="444"/>
                    </a:cubicBezTo>
                    <a:lnTo>
                      <a:pt x="609" y="464"/>
                    </a:lnTo>
                    <a:cubicBezTo>
                      <a:pt x="603" y="473"/>
                      <a:pt x="603" y="487"/>
                      <a:pt x="600" y="502"/>
                    </a:cubicBezTo>
                    <a:cubicBezTo>
                      <a:pt x="600" y="507"/>
                      <a:pt x="597" y="510"/>
                      <a:pt x="594" y="513"/>
                    </a:cubicBezTo>
                    <a:cubicBezTo>
                      <a:pt x="585" y="516"/>
                      <a:pt x="577" y="522"/>
                      <a:pt x="568" y="528"/>
                    </a:cubicBezTo>
                    <a:cubicBezTo>
                      <a:pt x="557" y="539"/>
                      <a:pt x="542" y="545"/>
                      <a:pt x="534" y="556"/>
                    </a:cubicBezTo>
                    <a:cubicBezTo>
                      <a:pt x="525" y="559"/>
                      <a:pt x="522" y="565"/>
                      <a:pt x="513" y="568"/>
                    </a:cubicBezTo>
                    <a:lnTo>
                      <a:pt x="482" y="579"/>
                    </a:lnTo>
                    <a:cubicBezTo>
                      <a:pt x="479" y="579"/>
                      <a:pt x="479" y="579"/>
                      <a:pt x="479" y="582"/>
                    </a:cubicBezTo>
                    <a:lnTo>
                      <a:pt x="476" y="582"/>
                    </a:lnTo>
                    <a:cubicBezTo>
                      <a:pt x="470" y="585"/>
                      <a:pt x="467" y="585"/>
                      <a:pt x="464" y="585"/>
                    </a:cubicBezTo>
                    <a:lnTo>
                      <a:pt x="467" y="582"/>
                    </a:lnTo>
                    <a:lnTo>
                      <a:pt x="441" y="582"/>
                    </a:lnTo>
                    <a:cubicBezTo>
                      <a:pt x="438" y="582"/>
                      <a:pt x="436" y="582"/>
                      <a:pt x="433" y="579"/>
                    </a:cubicBezTo>
                    <a:cubicBezTo>
                      <a:pt x="427" y="579"/>
                      <a:pt x="415" y="574"/>
                      <a:pt x="410" y="571"/>
                    </a:cubicBezTo>
                    <a:cubicBezTo>
                      <a:pt x="404" y="571"/>
                      <a:pt x="398" y="568"/>
                      <a:pt x="392" y="565"/>
                    </a:cubicBezTo>
                    <a:cubicBezTo>
                      <a:pt x="389" y="565"/>
                      <a:pt x="389" y="559"/>
                      <a:pt x="384" y="559"/>
                    </a:cubicBezTo>
                    <a:cubicBezTo>
                      <a:pt x="378" y="554"/>
                      <a:pt x="366" y="545"/>
                      <a:pt x="361" y="542"/>
                    </a:cubicBezTo>
                    <a:lnTo>
                      <a:pt x="355" y="528"/>
                    </a:lnTo>
                    <a:cubicBezTo>
                      <a:pt x="349" y="522"/>
                      <a:pt x="343" y="513"/>
                      <a:pt x="341" y="507"/>
                    </a:cubicBezTo>
                    <a:cubicBezTo>
                      <a:pt x="338" y="507"/>
                      <a:pt x="338" y="502"/>
                      <a:pt x="338" y="502"/>
                    </a:cubicBezTo>
                    <a:cubicBezTo>
                      <a:pt x="338" y="490"/>
                      <a:pt x="326" y="479"/>
                      <a:pt x="323" y="470"/>
                    </a:cubicBezTo>
                    <a:lnTo>
                      <a:pt x="323" y="467"/>
                    </a:lnTo>
                    <a:cubicBezTo>
                      <a:pt x="323" y="456"/>
                      <a:pt x="320" y="444"/>
                      <a:pt x="320" y="430"/>
                    </a:cubicBezTo>
                    <a:lnTo>
                      <a:pt x="320" y="424"/>
                    </a:lnTo>
                    <a:cubicBezTo>
                      <a:pt x="320" y="415"/>
                      <a:pt x="323" y="412"/>
                      <a:pt x="323" y="407"/>
                    </a:cubicBezTo>
                    <a:lnTo>
                      <a:pt x="323" y="401"/>
                    </a:lnTo>
                    <a:lnTo>
                      <a:pt x="323" y="398"/>
                    </a:lnTo>
                    <a:cubicBezTo>
                      <a:pt x="323" y="395"/>
                      <a:pt x="323" y="395"/>
                      <a:pt x="326" y="392"/>
                    </a:cubicBezTo>
                    <a:cubicBezTo>
                      <a:pt x="326" y="386"/>
                      <a:pt x="329" y="384"/>
                      <a:pt x="329" y="384"/>
                    </a:cubicBezTo>
                    <a:cubicBezTo>
                      <a:pt x="335" y="381"/>
                      <a:pt x="335" y="378"/>
                      <a:pt x="338" y="372"/>
                    </a:cubicBezTo>
                    <a:cubicBezTo>
                      <a:pt x="341" y="369"/>
                      <a:pt x="343" y="363"/>
                      <a:pt x="343" y="358"/>
                    </a:cubicBezTo>
                    <a:cubicBezTo>
                      <a:pt x="349" y="352"/>
                      <a:pt x="352" y="349"/>
                      <a:pt x="355" y="343"/>
                    </a:cubicBezTo>
                    <a:lnTo>
                      <a:pt x="364" y="337"/>
                    </a:lnTo>
                    <a:cubicBezTo>
                      <a:pt x="372" y="329"/>
                      <a:pt x="384" y="323"/>
                      <a:pt x="387" y="323"/>
                    </a:cubicBezTo>
                    <a:cubicBezTo>
                      <a:pt x="392" y="320"/>
                      <a:pt x="395" y="320"/>
                      <a:pt x="398" y="314"/>
                    </a:cubicBezTo>
                    <a:cubicBezTo>
                      <a:pt x="410" y="311"/>
                      <a:pt x="424" y="309"/>
                      <a:pt x="436" y="306"/>
                    </a:cubicBezTo>
                    <a:close/>
                    <a:moveTo>
                      <a:pt x="463" y="1"/>
                    </a:moveTo>
                    <a:cubicBezTo>
                      <a:pt x="450" y="1"/>
                      <a:pt x="437" y="2"/>
                      <a:pt x="424" y="3"/>
                    </a:cubicBezTo>
                    <a:cubicBezTo>
                      <a:pt x="228" y="20"/>
                      <a:pt x="64" y="167"/>
                      <a:pt x="26" y="363"/>
                    </a:cubicBezTo>
                    <a:cubicBezTo>
                      <a:pt x="0" y="516"/>
                      <a:pt x="64" y="689"/>
                      <a:pt x="194" y="784"/>
                    </a:cubicBezTo>
                    <a:cubicBezTo>
                      <a:pt x="277" y="845"/>
                      <a:pt x="366" y="873"/>
                      <a:pt x="467" y="873"/>
                    </a:cubicBezTo>
                    <a:cubicBezTo>
                      <a:pt x="557" y="871"/>
                      <a:pt x="652" y="830"/>
                      <a:pt x="724" y="775"/>
                    </a:cubicBezTo>
                    <a:cubicBezTo>
                      <a:pt x="756" y="773"/>
                      <a:pt x="787" y="758"/>
                      <a:pt x="807" y="729"/>
                    </a:cubicBezTo>
                    <a:cubicBezTo>
                      <a:pt x="865" y="643"/>
                      <a:pt x="900" y="554"/>
                      <a:pt x="903" y="444"/>
                    </a:cubicBezTo>
                    <a:cubicBezTo>
                      <a:pt x="903" y="366"/>
                      <a:pt x="879" y="283"/>
                      <a:pt x="836" y="213"/>
                    </a:cubicBezTo>
                    <a:cubicBezTo>
                      <a:pt x="754" y="89"/>
                      <a:pt x="609" y="1"/>
                      <a:pt x="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8"/>
              <p:cNvSpPr/>
              <p:nvPr/>
            </p:nvSpPr>
            <p:spPr>
              <a:xfrm>
                <a:off x="4353150" y="2416250"/>
                <a:ext cx="272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051" extrusionOk="0">
                    <a:moveTo>
                      <a:pt x="341" y="416"/>
                    </a:moveTo>
                    <a:cubicBezTo>
                      <a:pt x="338" y="418"/>
                      <a:pt x="337" y="419"/>
                      <a:pt x="336" y="419"/>
                    </a:cubicBezTo>
                    <a:lnTo>
                      <a:pt x="336" y="419"/>
                    </a:lnTo>
                    <a:cubicBezTo>
                      <a:pt x="341" y="419"/>
                      <a:pt x="341" y="419"/>
                      <a:pt x="341" y="416"/>
                    </a:cubicBezTo>
                    <a:close/>
                    <a:moveTo>
                      <a:pt x="557" y="301"/>
                    </a:moveTo>
                    <a:cubicBezTo>
                      <a:pt x="566" y="301"/>
                      <a:pt x="574" y="304"/>
                      <a:pt x="580" y="304"/>
                    </a:cubicBezTo>
                    <a:cubicBezTo>
                      <a:pt x="589" y="304"/>
                      <a:pt x="594" y="307"/>
                      <a:pt x="603" y="307"/>
                    </a:cubicBezTo>
                    <a:cubicBezTo>
                      <a:pt x="615" y="316"/>
                      <a:pt x="632" y="318"/>
                      <a:pt x="643" y="327"/>
                    </a:cubicBezTo>
                    <a:lnTo>
                      <a:pt x="664" y="336"/>
                    </a:lnTo>
                    <a:cubicBezTo>
                      <a:pt x="678" y="347"/>
                      <a:pt x="690" y="359"/>
                      <a:pt x="704" y="370"/>
                    </a:cubicBezTo>
                    <a:lnTo>
                      <a:pt x="707" y="370"/>
                    </a:lnTo>
                    <a:cubicBezTo>
                      <a:pt x="707" y="373"/>
                      <a:pt x="710" y="373"/>
                      <a:pt x="710" y="373"/>
                    </a:cubicBezTo>
                    <a:lnTo>
                      <a:pt x="716" y="373"/>
                    </a:lnTo>
                    <a:cubicBezTo>
                      <a:pt x="718" y="376"/>
                      <a:pt x="721" y="379"/>
                      <a:pt x="721" y="385"/>
                    </a:cubicBezTo>
                    <a:cubicBezTo>
                      <a:pt x="733" y="399"/>
                      <a:pt x="739" y="414"/>
                      <a:pt x="747" y="422"/>
                    </a:cubicBezTo>
                    <a:lnTo>
                      <a:pt x="747" y="428"/>
                    </a:lnTo>
                    <a:cubicBezTo>
                      <a:pt x="750" y="434"/>
                      <a:pt x="753" y="445"/>
                      <a:pt x="759" y="457"/>
                    </a:cubicBezTo>
                    <a:lnTo>
                      <a:pt x="759" y="463"/>
                    </a:lnTo>
                    <a:cubicBezTo>
                      <a:pt x="759" y="465"/>
                      <a:pt x="759" y="465"/>
                      <a:pt x="762" y="471"/>
                    </a:cubicBezTo>
                    <a:lnTo>
                      <a:pt x="762" y="474"/>
                    </a:lnTo>
                    <a:lnTo>
                      <a:pt x="762" y="477"/>
                    </a:lnTo>
                    <a:cubicBezTo>
                      <a:pt x="762" y="491"/>
                      <a:pt x="765" y="503"/>
                      <a:pt x="765" y="514"/>
                    </a:cubicBezTo>
                    <a:lnTo>
                      <a:pt x="765" y="535"/>
                    </a:lnTo>
                    <a:lnTo>
                      <a:pt x="765" y="549"/>
                    </a:lnTo>
                    <a:cubicBezTo>
                      <a:pt x="762" y="563"/>
                      <a:pt x="762" y="575"/>
                      <a:pt x="759" y="589"/>
                    </a:cubicBezTo>
                    <a:lnTo>
                      <a:pt x="759" y="604"/>
                    </a:lnTo>
                    <a:cubicBezTo>
                      <a:pt x="753" y="609"/>
                      <a:pt x="747" y="615"/>
                      <a:pt x="744" y="621"/>
                    </a:cubicBezTo>
                    <a:cubicBezTo>
                      <a:pt x="744" y="621"/>
                      <a:pt x="739" y="627"/>
                      <a:pt x="739" y="633"/>
                    </a:cubicBezTo>
                    <a:cubicBezTo>
                      <a:pt x="736" y="635"/>
                      <a:pt x="733" y="644"/>
                      <a:pt x="730" y="647"/>
                    </a:cubicBezTo>
                    <a:cubicBezTo>
                      <a:pt x="718" y="664"/>
                      <a:pt x="704" y="676"/>
                      <a:pt x="690" y="690"/>
                    </a:cubicBezTo>
                    <a:cubicBezTo>
                      <a:pt x="687" y="693"/>
                      <a:pt x="678" y="696"/>
                      <a:pt x="675" y="702"/>
                    </a:cubicBezTo>
                    <a:cubicBezTo>
                      <a:pt x="667" y="707"/>
                      <a:pt x="646" y="716"/>
                      <a:pt x="635" y="725"/>
                    </a:cubicBezTo>
                    <a:cubicBezTo>
                      <a:pt x="629" y="731"/>
                      <a:pt x="620" y="733"/>
                      <a:pt x="615" y="733"/>
                    </a:cubicBezTo>
                    <a:cubicBezTo>
                      <a:pt x="606" y="736"/>
                      <a:pt x="600" y="739"/>
                      <a:pt x="592" y="739"/>
                    </a:cubicBezTo>
                    <a:cubicBezTo>
                      <a:pt x="580" y="739"/>
                      <a:pt x="566" y="742"/>
                      <a:pt x="551" y="742"/>
                    </a:cubicBezTo>
                    <a:lnTo>
                      <a:pt x="534" y="742"/>
                    </a:lnTo>
                    <a:cubicBezTo>
                      <a:pt x="520" y="742"/>
                      <a:pt x="505" y="739"/>
                      <a:pt x="491" y="736"/>
                    </a:cubicBezTo>
                    <a:cubicBezTo>
                      <a:pt x="485" y="736"/>
                      <a:pt x="479" y="733"/>
                      <a:pt x="473" y="733"/>
                    </a:cubicBezTo>
                    <a:cubicBezTo>
                      <a:pt x="459" y="731"/>
                      <a:pt x="445" y="722"/>
                      <a:pt x="433" y="713"/>
                    </a:cubicBezTo>
                    <a:cubicBezTo>
                      <a:pt x="427" y="710"/>
                      <a:pt x="422" y="707"/>
                      <a:pt x="416" y="705"/>
                    </a:cubicBezTo>
                    <a:cubicBezTo>
                      <a:pt x="404" y="696"/>
                      <a:pt x="393" y="684"/>
                      <a:pt x="384" y="679"/>
                    </a:cubicBezTo>
                    <a:cubicBezTo>
                      <a:pt x="380" y="680"/>
                      <a:pt x="376" y="680"/>
                      <a:pt x="373" y="680"/>
                    </a:cubicBezTo>
                    <a:cubicBezTo>
                      <a:pt x="365" y="680"/>
                      <a:pt x="360" y="678"/>
                      <a:pt x="358" y="676"/>
                    </a:cubicBezTo>
                    <a:lnTo>
                      <a:pt x="338" y="641"/>
                    </a:lnTo>
                    <a:cubicBezTo>
                      <a:pt x="332" y="638"/>
                      <a:pt x="329" y="633"/>
                      <a:pt x="326" y="627"/>
                    </a:cubicBezTo>
                    <a:cubicBezTo>
                      <a:pt x="318" y="612"/>
                      <a:pt x="315" y="598"/>
                      <a:pt x="309" y="586"/>
                    </a:cubicBezTo>
                    <a:cubicBezTo>
                      <a:pt x="309" y="581"/>
                      <a:pt x="309" y="578"/>
                      <a:pt x="303" y="575"/>
                    </a:cubicBezTo>
                    <a:cubicBezTo>
                      <a:pt x="300" y="569"/>
                      <a:pt x="303" y="566"/>
                      <a:pt x="303" y="566"/>
                    </a:cubicBezTo>
                    <a:lnTo>
                      <a:pt x="303" y="563"/>
                    </a:lnTo>
                    <a:cubicBezTo>
                      <a:pt x="300" y="549"/>
                      <a:pt x="303" y="535"/>
                      <a:pt x="303" y="517"/>
                    </a:cubicBezTo>
                    <a:cubicBezTo>
                      <a:pt x="303" y="503"/>
                      <a:pt x="309" y="491"/>
                      <a:pt x="312" y="480"/>
                    </a:cubicBezTo>
                    <a:cubicBezTo>
                      <a:pt x="312" y="468"/>
                      <a:pt x="315" y="463"/>
                      <a:pt x="318" y="457"/>
                    </a:cubicBezTo>
                    <a:cubicBezTo>
                      <a:pt x="321" y="457"/>
                      <a:pt x="332" y="425"/>
                      <a:pt x="335" y="422"/>
                    </a:cubicBezTo>
                    <a:cubicBezTo>
                      <a:pt x="335" y="421"/>
                      <a:pt x="335" y="420"/>
                      <a:pt x="336" y="419"/>
                    </a:cubicBezTo>
                    <a:lnTo>
                      <a:pt x="336" y="419"/>
                    </a:lnTo>
                    <a:cubicBezTo>
                      <a:pt x="336" y="419"/>
                      <a:pt x="335" y="419"/>
                      <a:pt x="335" y="419"/>
                    </a:cubicBezTo>
                    <a:cubicBezTo>
                      <a:pt x="335" y="416"/>
                      <a:pt x="335" y="416"/>
                      <a:pt x="341" y="414"/>
                    </a:cubicBezTo>
                    <a:lnTo>
                      <a:pt x="344" y="408"/>
                    </a:lnTo>
                    <a:cubicBezTo>
                      <a:pt x="347" y="402"/>
                      <a:pt x="349" y="399"/>
                      <a:pt x="349" y="399"/>
                    </a:cubicBezTo>
                    <a:cubicBezTo>
                      <a:pt x="358" y="390"/>
                      <a:pt x="361" y="379"/>
                      <a:pt x="373" y="373"/>
                    </a:cubicBezTo>
                    <a:lnTo>
                      <a:pt x="387" y="356"/>
                    </a:lnTo>
                    <a:cubicBezTo>
                      <a:pt x="398" y="344"/>
                      <a:pt x="413" y="336"/>
                      <a:pt x="427" y="327"/>
                    </a:cubicBezTo>
                    <a:cubicBezTo>
                      <a:pt x="427" y="327"/>
                      <a:pt x="427" y="324"/>
                      <a:pt x="428" y="324"/>
                    </a:cubicBezTo>
                    <a:cubicBezTo>
                      <a:pt x="429" y="324"/>
                      <a:pt x="429" y="325"/>
                      <a:pt x="430" y="327"/>
                    </a:cubicBezTo>
                    <a:cubicBezTo>
                      <a:pt x="433" y="321"/>
                      <a:pt x="436" y="321"/>
                      <a:pt x="442" y="321"/>
                    </a:cubicBezTo>
                    <a:cubicBezTo>
                      <a:pt x="442" y="320"/>
                      <a:pt x="442" y="320"/>
                      <a:pt x="443" y="320"/>
                    </a:cubicBezTo>
                    <a:cubicBezTo>
                      <a:pt x="444" y="320"/>
                      <a:pt x="445" y="320"/>
                      <a:pt x="445" y="318"/>
                    </a:cubicBezTo>
                    <a:lnTo>
                      <a:pt x="450" y="318"/>
                    </a:lnTo>
                    <a:cubicBezTo>
                      <a:pt x="465" y="313"/>
                      <a:pt x="476" y="307"/>
                      <a:pt x="491" y="304"/>
                    </a:cubicBezTo>
                    <a:cubicBezTo>
                      <a:pt x="502" y="304"/>
                      <a:pt x="508" y="301"/>
                      <a:pt x="517" y="301"/>
                    </a:cubicBezTo>
                    <a:close/>
                    <a:moveTo>
                      <a:pt x="529" y="1"/>
                    </a:moveTo>
                    <a:cubicBezTo>
                      <a:pt x="440" y="1"/>
                      <a:pt x="352" y="23"/>
                      <a:pt x="269" y="71"/>
                    </a:cubicBezTo>
                    <a:cubicBezTo>
                      <a:pt x="174" y="122"/>
                      <a:pt x="96" y="218"/>
                      <a:pt x="53" y="316"/>
                    </a:cubicBezTo>
                    <a:cubicBezTo>
                      <a:pt x="1" y="422"/>
                      <a:pt x="1" y="549"/>
                      <a:pt x="30" y="661"/>
                    </a:cubicBezTo>
                    <a:cubicBezTo>
                      <a:pt x="70" y="852"/>
                      <a:pt x="237" y="996"/>
                      <a:pt x="422" y="1039"/>
                    </a:cubicBezTo>
                    <a:cubicBezTo>
                      <a:pt x="459" y="1047"/>
                      <a:pt x="499" y="1051"/>
                      <a:pt x="540" y="1051"/>
                    </a:cubicBezTo>
                    <a:cubicBezTo>
                      <a:pt x="605" y="1051"/>
                      <a:pt x="671" y="1040"/>
                      <a:pt x="730" y="1013"/>
                    </a:cubicBezTo>
                    <a:cubicBezTo>
                      <a:pt x="851" y="964"/>
                      <a:pt x="943" y="875"/>
                      <a:pt x="1009" y="759"/>
                    </a:cubicBezTo>
                    <a:cubicBezTo>
                      <a:pt x="1018" y="745"/>
                      <a:pt x="1021" y="725"/>
                      <a:pt x="1024" y="707"/>
                    </a:cubicBezTo>
                    <a:cubicBezTo>
                      <a:pt x="1035" y="693"/>
                      <a:pt x="1044" y="676"/>
                      <a:pt x="1047" y="653"/>
                    </a:cubicBezTo>
                    <a:cubicBezTo>
                      <a:pt x="1090" y="448"/>
                      <a:pt x="1021" y="226"/>
                      <a:pt x="848" y="102"/>
                    </a:cubicBezTo>
                    <a:cubicBezTo>
                      <a:pt x="750" y="36"/>
                      <a:pt x="640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8"/>
              <p:cNvSpPr/>
              <p:nvPr/>
            </p:nvSpPr>
            <p:spPr>
              <a:xfrm>
                <a:off x="4281900" y="2380925"/>
                <a:ext cx="33300" cy="33325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33" extrusionOk="0">
                    <a:moveTo>
                      <a:pt x="640" y="287"/>
                    </a:moveTo>
                    <a:cubicBezTo>
                      <a:pt x="646" y="287"/>
                      <a:pt x="655" y="287"/>
                      <a:pt x="660" y="290"/>
                    </a:cubicBezTo>
                    <a:cubicBezTo>
                      <a:pt x="672" y="293"/>
                      <a:pt x="683" y="293"/>
                      <a:pt x="695" y="296"/>
                    </a:cubicBezTo>
                    <a:cubicBezTo>
                      <a:pt x="698" y="296"/>
                      <a:pt x="704" y="302"/>
                      <a:pt x="709" y="302"/>
                    </a:cubicBezTo>
                    <a:cubicBezTo>
                      <a:pt x="724" y="308"/>
                      <a:pt x="741" y="311"/>
                      <a:pt x="755" y="322"/>
                    </a:cubicBezTo>
                    <a:cubicBezTo>
                      <a:pt x="767" y="331"/>
                      <a:pt x="773" y="334"/>
                      <a:pt x="784" y="336"/>
                    </a:cubicBezTo>
                    <a:lnTo>
                      <a:pt x="787" y="336"/>
                    </a:lnTo>
                    <a:lnTo>
                      <a:pt x="830" y="368"/>
                    </a:lnTo>
                    <a:cubicBezTo>
                      <a:pt x="839" y="377"/>
                      <a:pt x="848" y="383"/>
                      <a:pt x="856" y="391"/>
                    </a:cubicBezTo>
                    <a:lnTo>
                      <a:pt x="874" y="409"/>
                    </a:lnTo>
                    <a:lnTo>
                      <a:pt x="879" y="417"/>
                    </a:lnTo>
                    <a:cubicBezTo>
                      <a:pt x="891" y="426"/>
                      <a:pt x="900" y="440"/>
                      <a:pt x="905" y="452"/>
                    </a:cubicBezTo>
                    <a:cubicBezTo>
                      <a:pt x="920" y="469"/>
                      <a:pt x="931" y="489"/>
                      <a:pt x="943" y="509"/>
                    </a:cubicBezTo>
                    <a:cubicBezTo>
                      <a:pt x="946" y="512"/>
                      <a:pt x="949" y="524"/>
                      <a:pt x="951" y="527"/>
                    </a:cubicBezTo>
                    <a:cubicBezTo>
                      <a:pt x="957" y="538"/>
                      <a:pt x="963" y="550"/>
                      <a:pt x="966" y="561"/>
                    </a:cubicBezTo>
                    <a:cubicBezTo>
                      <a:pt x="975" y="581"/>
                      <a:pt x="986" y="604"/>
                      <a:pt x="989" y="628"/>
                    </a:cubicBezTo>
                    <a:lnTo>
                      <a:pt x="1000" y="662"/>
                    </a:lnTo>
                    <a:cubicBezTo>
                      <a:pt x="1003" y="665"/>
                      <a:pt x="1003" y="671"/>
                      <a:pt x="1003" y="677"/>
                    </a:cubicBezTo>
                    <a:cubicBezTo>
                      <a:pt x="1006" y="691"/>
                      <a:pt x="1006" y="708"/>
                      <a:pt x="1009" y="723"/>
                    </a:cubicBezTo>
                    <a:cubicBezTo>
                      <a:pt x="963" y="763"/>
                      <a:pt x="937" y="826"/>
                      <a:pt x="960" y="884"/>
                    </a:cubicBezTo>
                    <a:cubicBezTo>
                      <a:pt x="960" y="887"/>
                      <a:pt x="963" y="896"/>
                      <a:pt x="963" y="898"/>
                    </a:cubicBezTo>
                    <a:lnTo>
                      <a:pt x="963" y="901"/>
                    </a:lnTo>
                    <a:lnTo>
                      <a:pt x="963" y="913"/>
                    </a:lnTo>
                    <a:lnTo>
                      <a:pt x="963" y="919"/>
                    </a:lnTo>
                    <a:cubicBezTo>
                      <a:pt x="963" y="922"/>
                      <a:pt x="957" y="942"/>
                      <a:pt x="957" y="942"/>
                    </a:cubicBezTo>
                    <a:cubicBezTo>
                      <a:pt x="951" y="945"/>
                      <a:pt x="951" y="953"/>
                      <a:pt x="949" y="956"/>
                    </a:cubicBezTo>
                    <a:cubicBezTo>
                      <a:pt x="946" y="959"/>
                      <a:pt x="946" y="959"/>
                      <a:pt x="946" y="965"/>
                    </a:cubicBezTo>
                    <a:cubicBezTo>
                      <a:pt x="943" y="965"/>
                      <a:pt x="943" y="968"/>
                      <a:pt x="940" y="968"/>
                    </a:cubicBezTo>
                    <a:cubicBezTo>
                      <a:pt x="940" y="971"/>
                      <a:pt x="926" y="985"/>
                      <a:pt x="920" y="985"/>
                    </a:cubicBezTo>
                    <a:cubicBezTo>
                      <a:pt x="914" y="988"/>
                      <a:pt x="911" y="996"/>
                      <a:pt x="902" y="999"/>
                    </a:cubicBezTo>
                    <a:lnTo>
                      <a:pt x="900" y="1002"/>
                    </a:lnTo>
                    <a:cubicBezTo>
                      <a:pt x="891" y="1008"/>
                      <a:pt x="885" y="1011"/>
                      <a:pt x="877" y="1011"/>
                    </a:cubicBezTo>
                    <a:cubicBezTo>
                      <a:pt x="854" y="1018"/>
                      <a:pt x="833" y="1022"/>
                      <a:pt x="811" y="1022"/>
                    </a:cubicBezTo>
                    <a:cubicBezTo>
                      <a:pt x="792" y="1022"/>
                      <a:pt x="771" y="1019"/>
                      <a:pt x="747" y="1014"/>
                    </a:cubicBezTo>
                    <a:cubicBezTo>
                      <a:pt x="689" y="1002"/>
                      <a:pt x="657" y="994"/>
                      <a:pt x="600" y="968"/>
                    </a:cubicBezTo>
                    <a:cubicBezTo>
                      <a:pt x="583" y="956"/>
                      <a:pt x="565" y="945"/>
                      <a:pt x="545" y="939"/>
                    </a:cubicBezTo>
                    <a:lnTo>
                      <a:pt x="539" y="930"/>
                    </a:lnTo>
                    <a:cubicBezTo>
                      <a:pt x="528" y="924"/>
                      <a:pt x="516" y="916"/>
                      <a:pt x="510" y="910"/>
                    </a:cubicBezTo>
                    <a:cubicBezTo>
                      <a:pt x="493" y="910"/>
                      <a:pt x="479" y="896"/>
                      <a:pt x="461" y="881"/>
                    </a:cubicBezTo>
                    <a:cubicBezTo>
                      <a:pt x="459" y="878"/>
                      <a:pt x="453" y="870"/>
                      <a:pt x="447" y="864"/>
                    </a:cubicBezTo>
                    <a:cubicBezTo>
                      <a:pt x="441" y="855"/>
                      <a:pt x="433" y="847"/>
                      <a:pt x="427" y="835"/>
                    </a:cubicBezTo>
                    <a:cubicBezTo>
                      <a:pt x="415" y="815"/>
                      <a:pt x="407" y="800"/>
                      <a:pt x="389" y="783"/>
                    </a:cubicBezTo>
                    <a:lnTo>
                      <a:pt x="381" y="763"/>
                    </a:lnTo>
                    <a:cubicBezTo>
                      <a:pt x="381" y="763"/>
                      <a:pt x="372" y="743"/>
                      <a:pt x="369" y="740"/>
                    </a:cubicBezTo>
                    <a:cubicBezTo>
                      <a:pt x="361" y="723"/>
                      <a:pt x="355" y="702"/>
                      <a:pt x="346" y="682"/>
                    </a:cubicBezTo>
                    <a:cubicBezTo>
                      <a:pt x="343" y="671"/>
                      <a:pt x="340" y="662"/>
                      <a:pt x="338" y="648"/>
                    </a:cubicBezTo>
                    <a:cubicBezTo>
                      <a:pt x="338" y="645"/>
                      <a:pt x="332" y="645"/>
                      <a:pt x="332" y="645"/>
                    </a:cubicBezTo>
                    <a:lnTo>
                      <a:pt x="332" y="633"/>
                    </a:lnTo>
                    <a:cubicBezTo>
                      <a:pt x="329" y="610"/>
                      <a:pt x="329" y="590"/>
                      <a:pt x="329" y="567"/>
                    </a:cubicBezTo>
                    <a:lnTo>
                      <a:pt x="329" y="541"/>
                    </a:lnTo>
                    <a:lnTo>
                      <a:pt x="329" y="532"/>
                    </a:lnTo>
                    <a:cubicBezTo>
                      <a:pt x="332" y="512"/>
                      <a:pt x="338" y="492"/>
                      <a:pt x="343" y="475"/>
                    </a:cubicBezTo>
                    <a:cubicBezTo>
                      <a:pt x="343" y="466"/>
                      <a:pt x="346" y="460"/>
                      <a:pt x="346" y="455"/>
                    </a:cubicBezTo>
                    <a:cubicBezTo>
                      <a:pt x="355" y="446"/>
                      <a:pt x="358" y="434"/>
                      <a:pt x="361" y="423"/>
                    </a:cubicBezTo>
                    <a:cubicBezTo>
                      <a:pt x="361" y="420"/>
                      <a:pt x="372" y="409"/>
                      <a:pt x="372" y="406"/>
                    </a:cubicBezTo>
                    <a:cubicBezTo>
                      <a:pt x="375" y="397"/>
                      <a:pt x="384" y="394"/>
                      <a:pt x="387" y="388"/>
                    </a:cubicBezTo>
                    <a:cubicBezTo>
                      <a:pt x="398" y="374"/>
                      <a:pt x="412" y="360"/>
                      <a:pt x="427" y="348"/>
                    </a:cubicBezTo>
                    <a:cubicBezTo>
                      <a:pt x="430" y="345"/>
                      <a:pt x="441" y="334"/>
                      <a:pt x="444" y="334"/>
                    </a:cubicBezTo>
                    <a:cubicBezTo>
                      <a:pt x="444" y="331"/>
                      <a:pt x="459" y="325"/>
                      <a:pt x="467" y="322"/>
                    </a:cubicBezTo>
                    <a:cubicBezTo>
                      <a:pt x="487" y="316"/>
                      <a:pt x="510" y="305"/>
                      <a:pt x="531" y="296"/>
                    </a:cubicBezTo>
                    <a:cubicBezTo>
                      <a:pt x="542" y="293"/>
                      <a:pt x="551" y="293"/>
                      <a:pt x="559" y="290"/>
                    </a:cubicBezTo>
                    <a:lnTo>
                      <a:pt x="565" y="290"/>
                    </a:lnTo>
                    <a:cubicBezTo>
                      <a:pt x="588" y="290"/>
                      <a:pt x="611" y="287"/>
                      <a:pt x="632" y="287"/>
                    </a:cubicBezTo>
                    <a:close/>
                    <a:moveTo>
                      <a:pt x="606" y="1"/>
                    </a:moveTo>
                    <a:cubicBezTo>
                      <a:pt x="556" y="1"/>
                      <a:pt x="505" y="7"/>
                      <a:pt x="453" y="19"/>
                    </a:cubicBezTo>
                    <a:cubicBezTo>
                      <a:pt x="173" y="91"/>
                      <a:pt x="0" y="365"/>
                      <a:pt x="35" y="648"/>
                    </a:cubicBezTo>
                    <a:cubicBezTo>
                      <a:pt x="70" y="907"/>
                      <a:pt x="242" y="1149"/>
                      <a:pt x="485" y="1256"/>
                    </a:cubicBezTo>
                    <a:cubicBezTo>
                      <a:pt x="588" y="1300"/>
                      <a:pt x="701" y="1333"/>
                      <a:pt x="812" y="1333"/>
                    </a:cubicBezTo>
                    <a:cubicBezTo>
                      <a:pt x="888" y="1333"/>
                      <a:pt x="962" y="1318"/>
                      <a:pt x="1032" y="1282"/>
                    </a:cubicBezTo>
                    <a:cubicBezTo>
                      <a:pt x="1130" y="1233"/>
                      <a:pt x="1205" y="1143"/>
                      <a:pt x="1237" y="1043"/>
                    </a:cubicBezTo>
                    <a:cubicBezTo>
                      <a:pt x="1266" y="1022"/>
                      <a:pt x="1292" y="991"/>
                      <a:pt x="1294" y="953"/>
                    </a:cubicBezTo>
                    <a:cubicBezTo>
                      <a:pt x="1332" y="711"/>
                      <a:pt x="1274" y="449"/>
                      <a:pt x="1116" y="259"/>
                    </a:cubicBezTo>
                    <a:cubicBezTo>
                      <a:pt x="982" y="97"/>
                      <a:pt x="804" y="1"/>
                      <a:pt x="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8"/>
              <p:cNvSpPr/>
              <p:nvPr/>
            </p:nvSpPr>
            <p:spPr>
              <a:xfrm>
                <a:off x="4241775" y="2394275"/>
                <a:ext cx="3050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173" extrusionOk="0">
                    <a:moveTo>
                      <a:pt x="859" y="457"/>
                    </a:moveTo>
                    <a:cubicBezTo>
                      <a:pt x="862" y="460"/>
                      <a:pt x="862" y="462"/>
                      <a:pt x="862" y="462"/>
                    </a:cubicBezTo>
                    <a:cubicBezTo>
                      <a:pt x="862" y="463"/>
                      <a:pt x="862" y="464"/>
                      <a:pt x="861" y="464"/>
                    </a:cubicBezTo>
                    <a:cubicBezTo>
                      <a:pt x="860" y="464"/>
                      <a:pt x="859" y="461"/>
                      <a:pt x="859" y="457"/>
                    </a:cubicBezTo>
                    <a:close/>
                    <a:moveTo>
                      <a:pt x="582" y="292"/>
                    </a:moveTo>
                    <a:cubicBezTo>
                      <a:pt x="602" y="298"/>
                      <a:pt x="623" y="298"/>
                      <a:pt x="637" y="301"/>
                    </a:cubicBezTo>
                    <a:cubicBezTo>
                      <a:pt x="646" y="304"/>
                      <a:pt x="654" y="304"/>
                      <a:pt x="666" y="307"/>
                    </a:cubicBezTo>
                    <a:cubicBezTo>
                      <a:pt x="683" y="315"/>
                      <a:pt x="703" y="321"/>
                      <a:pt x="718" y="330"/>
                    </a:cubicBezTo>
                    <a:cubicBezTo>
                      <a:pt x="723" y="333"/>
                      <a:pt x="732" y="336"/>
                      <a:pt x="741" y="344"/>
                    </a:cubicBezTo>
                    <a:lnTo>
                      <a:pt x="746" y="344"/>
                    </a:lnTo>
                    <a:cubicBezTo>
                      <a:pt x="764" y="359"/>
                      <a:pt x="781" y="373"/>
                      <a:pt x="795" y="388"/>
                    </a:cubicBezTo>
                    <a:cubicBezTo>
                      <a:pt x="804" y="393"/>
                      <a:pt x="810" y="405"/>
                      <a:pt x="813" y="413"/>
                    </a:cubicBezTo>
                    <a:cubicBezTo>
                      <a:pt x="821" y="422"/>
                      <a:pt x="824" y="431"/>
                      <a:pt x="833" y="442"/>
                    </a:cubicBezTo>
                    <a:cubicBezTo>
                      <a:pt x="833" y="442"/>
                      <a:pt x="836" y="442"/>
                      <a:pt x="833" y="445"/>
                    </a:cubicBezTo>
                    <a:cubicBezTo>
                      <a:pt x="833" y="460"/>
                      <a:pt x="850" y="488"/>
                      <a:pt x="853" y="506"/>
                    </a:cubicBezTo>
                    <a:cubicBezTo>
                      <a:pt x="853" y="509"/>
                      <a:pt x="853" y="511"/>
                      <a:pt x="856" y="517"/>
                    </a:cubicBezTo>
                    <a:cubicBezTo>
                      <a:pt x="856" y="529"/>
                      <a:pt x="862" y="535"/>
                      <a:pt x="862" y="546"/>
                    </a:cubicBezTo>
                    <a:cubicBezTo>
                      <a:pt x="865" y="560"/>
                      <a:pt x="865" y="575"/>
                      <a:pt x="865" y="586"/>
                    </a:cubicBezTo>
                    <a:lnTo>
                      <a:pt x="865" y="601"/>
                    </a:lnTo>
                    <a:cubicBezTo>
                      <a:pt x="862" y="624"/>
                      <a:pt x="856" y="647"/>
                      <a:pt x="853" y="673"/>
                    </a:cubicBezTo>
                    <a:cubicBezTo>
                      <a:pt x="847" y="690"/>
                      <a:pt x="836" y="707"/>
                      <a:pt x="824" y="725"/>
                    </a:cubicBezTo>
                    <a:cubicBezTo>
                      <a:pt x="824" y="730"/>
                      <a:pt x="824" y="730"/>
                      <a:pt x="821" y="733"/>
                    </a:cubicBezTo>
                    <a:cubicBezTo>
                      <a:pt x="813" y="739"/>
                      <a:pt x="807" y="754"/>
                      <a:pt x="798" y="762"/>
                    </a:cubicBezTo>
                    <a:cubicBezTo>
                      <a:pt x="784" y="777"/>
                      <a:pt x="770" y="791"/>
                      <a:pt x="761" y="805"/>
                    </a:cubicBezTo>
                    <a:cubicBezTo>
                      <a:pt x="749" y="811"/>
                      <a:pt x="741" y="820"/>
                      <a:pt x="732" y="826"/>
                    </a:cubicBezTo>
                    <a:cubicBezTo>
                      <a:pt x="723" y="831"/>
                      <a:pt x="718" y="837"/>
                      <a:pt x="709" y="840"/>
                    </a:cubicBezTo>
                    <a:cubicBezTo>
                      <a:pt x="706" y="846"/>
                      <a:pt x="706" y="846"/>
                      <a:pt x="703" y="846"/>
                    </a:cubicBezTo>
                    <a:cubicBezTo>
                      <a:pt x="683" y="852"/>
                      <a:pt x="654" y="863"/>
                      <a:pt x="651" y="863"/>
                    </a:cubicBezTo>
                    <a:cubicBezTo>
                      <a:pt x="646" y="863"/>
                      <a:pt x="637" y="866"/>
                      <a:pt x="634" y="866"/>
                    </a:cubicBezTo>
                    <a:lnTo>
                      <a:pt x="625" y="866"/>
                    </a:lnTo>
                    <a:cubicBezTo>
                      <a:pt x="608" y="869"/>
                      <a:pt x="588" y="869"/>
                      <a:pt x="565" y="869"/>
                    </a:cubicBezTo>
                    <a:lnTo>
                      <a:pt x="545" y="869"/>
                    </a:lnTo>
                    <a:cubicBezTo>
                      <a:pt x="525" y="866"/>
                      <a:pt x="504" y="863"/>
                      <a:pt x="487" y="854"/>
                    </a:cubicBezTo>
                    <a:cubicBezTo>
                      <a:pt x="478" y="852"/>
                      <a:pt x="473" y="852"/>
                      <a:pt x="464" y="849"/>
                    </a:cubicBezTo>
                    <a:cubicBezTo>
                      <a:pt x="447" y="840"/>
                      <a:pt x="432" y="831"/>
                      <a:pt x="415" y="820"/>
                    </a:cubicBezTo>
                    <a:cubicBezTo>
                      <a:pt x="406" y="817"/>
                      <a:pt x="401" y="808"/>
                      <a:pt x="392" y="805"/>
                    </a:cubicBezTo>
                    <a:cubicBezTo>
                      <a:pt x="398" y="797"/>
                      <a:pt x="383" y="779"/>
                      <a:pt x="369" y="774"/>
                    </a:cubicBezTo>
                    <a:cubicBezTo>
                      <a:pt x="363" y="765"/>
                      <a:pt x="357" y="759"/>
                      <a:pt x="355" y="751"/>
                    </a:cubicBezTo>
                    <a:cubicBezTo>
                      <a:pt x="349" y="745"/>
                      <a:pt x="343" y="733"/>
                      <a:pt x="334" y="725"/>
                    </a:cubicBezTo>
                    <a:cubicBezTo>
                      <a:pt x="331" y="725"/>
                      <a:pt x="331" y="722"/>
                      <a:pt x="331" y="719"/>
                    </a:cubicBezTo>
                    <a:cubicBezTo>
                      <a:pt x="326" y="702"/>
                      <a:pt x="317" y="682"/>
                      <a:pt x="311" y="667"/>
                    </a:cubicBezTo>
                    <a:cubicBezTo>
                      <a:pt x="311" y="661"/>
                      <a:pt x="306" y="658"/>
                      <a:pt x="306" y="650"/>
                    </a:cubicBezTo>
                    <a:cubicBezTo>
                      <a:pt x="306" y="644"/>
                      <a:pt x="303" y="635"/>
                      <a:pt x="303" y="633"/>
                    </a:cubicBezTo>
                    <a:cubicBezTo>
                      <a:pt x="300" y="615"/>
                      <a:pt x="300" y="592"/>
                      <a:pt x="300" y="572"/>
                    </a:cubicBezTo>
                    <a:lnTo>
                      <a:pt x="300" y="566"/>
                    </a:lnTo>
                    <a:lnTo>
                      <a:pt x="300" y="560"/>
                    </a:lnTo>
                    <a:cubicBezTo>
                      <a:pt x="303" y="549"/>
                      <a:pt x="303" y="537"/>
                      <a:pt x="303" y="523"/>
                    </a:cubicBezTo>
                    <a:cubicBezTo>
                      <a:pt x="303" y="520"/>
                      <a:pt x="306" y="506"/>
                      <a:pt x="306" y="500"/>
                    </a:cubicBezTo>
                    <a:cubicBezTo>
                      <a:pt x="311" y="491"/>
                      <a:pt x="314" y="488"/>
                      <a:pt x="314" y="480"/>
                    </a:cubicBezTo>
                    <a:cubicBezTo>
                      <a:pt x="317" y="471"/>
                      <a:pt x="326" y="460"/>
                      <a:pt x="329" y="448"/>
                    </a:cubicBezTo>
                    <a:cubicBezTo>
                      <a:pt x="331" y="442"/>
                      <a:pt x="334" y="437"/>
                      <a:pt x="340" y="434"/>
                    </a:cubicBezTo>
                    <a:cubicBezTo>
                      <a:pt x="349" y="416"/>
                      <a:pt x="360" y="402"/>
                      <a:pt x="375" y="385"/>
                    </a:cubicBezTo>
                    <a:lnTo>
                      <a:pt x="398" y="362"/>
                    </a:lnTo>
                    <a:lnTo>
                      <a:pt x="401" y="359"/>
                    </a:lnTo>
                    <a:cubicBezTo>
                      <a:pt x="415" y="347"/>
                      <a:pt x="432" y="336"/>
                      <a:pt x="447" y="327"/>
                    </a:cubicBezTo>
                    <a:cubicBezTo>
                      <a:pt x="447" y="321"/>
                      <a:pt x="450" y="321"/>
                      <a:pt x="450" y="321"/>
                    </a:cubicBezTo>
                    <a:cubicBezTo>
                      <a:pt x="458" y="318"/>
                      <a:pt x="470" y="315"/>
                      <a:pt x="476" y="313"/>
                    </a:cubicBezTo>
                    <a:cubicBezTo>
                      <a:pt x="478" y="313"/>
                      <a:pt x="504" y="301"/>
                      <a:pt x="519" y="298"/>
                    </a:cubicBezTo>
                    <a:lnTo>
                      <a:pt x="525" y="298"/>
                    </a:lnTo>
                    <a:cubicBezTo>
                      <a:pt x="539" y="298"/>
                      <a:pt x="548" y="292"/>
                      <a:pt x="559" y="292"/>
                    </a:cubicBezTo>
                    <a:close/>
                    <a:moveTo>
                      <a:pt x="595" y="1"/>
                    </a:moveTo>
                    <a:cubicBezTo>
                      <a:pt x="495" y="1"/>
                      <a:pt x="394" y="26"/>
                      <a:pt x="303" y="79"/>
                    </a:cubicBezTo>
                    <a:cubicBezTo>
                      <a:pt x="196" y="143"/>
                      <a:pt x="112" y="243"/>
                      <a:pt x="58" y="353"/>
                    </a:cubicBezTo>
                    <a:cubicBezTo>
                      <a:pt x="0" y="477"/>
                      <a:pt x="0" y="627"/>
                      <a:pt x="37" y="756"/>
                    </a:cubicBezTo>
                    <a:cubicBezTo>
                      <a:pt x="86" y="967"/>
                      <a:pt x="285" y="1134"/>
                      <a:pt x="504" y="1166"/>
                    </a:cubicBezTo>
                    <a:cubicBezTo>
                      <a:pt x="535" y="1170"/>
                      <a:pt x="565" y="1173"/>
                      <a:pt x="595" y="1173"/>
                    </a:cubicBezTo>
                    <a:cubicBezTo>
                      <a:pt x="836" y="1173"/>
                      <a:pt x="1050" y="1022"/>
                      <a:pt x="1150" y="794"/>
                    </a:cubicBezTo>
                    <a:lnTo>
                      <a:pt x="1162" y="762"/>
                    </a:lnTo>
                    <a:cubicBezTo>
                      <a:pt x="1162" y="759"/>
                      <a:pt x="1164" y="754"/>
                      <a:pt x="1164" y="751"/>
                    </a:cubicBezTo>
                    <a:cubicBezTo>
                      <a:pt x="1219" y="517"/>
                      <a:pt x="1147" y="258"/>
                      <a:pt x="948" y="117"/>
                    </a:cubicBezTo>
                    <a:cubicBezTo>
                      <a:pt x="843" y="40"/>
                      <a:pt x="719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9" name="Google Shape;1459;p38"/>
            <p:cNvSpPr/>
            <p:nvPr/>
          </p:nvSpPr>
          <p:spPr>
            <a:xfrm>
              <a:off x="4249325" y="2401575"/>
              <a:ext cx="14150" cy="14425"/>
            </a:xfrm>
            <a:custGeom>
              <a:avLst/>
              <a:gdLst/>
              <a:ahLst/>
              <a:cxnLst/>
              <a:rect l="l" t="t" r="r" b="b"/>
              <a:pathLst>
                <a:path w="566" h="577" extrusionOk="0">
                  <a:moveTo>
                    <a:pt x="260" y="0"/>
                  </a:moveTo>
                  <a:cubicBezTo>
                    <a:pt x="249" y="0"/>
                    <a:pt x="243" y="6"/>
                    <a:pt x="228" y="6"/>
                  </a:cubicBezTo>
                  <a:lnTo>
                    <a:pt x="220" y="6"/>
                  </a:lnTo>
                  <a:cubicBezTo>
                    <a:pt x="205" y="9"/>
                    <a:pt x="179" y="21"/>
                    <a:pt x="176" y="21"/>
                  </a:cubicBezTo>
                  <a:cubicBezTo>
                    <a:pt x="171" y="23"/>
                    <a:pt x="159" y="26"/>
                    <a:pt x="153" y="29"/>
                  </a:cubicBezTo>
                  <a:cubicBezTo>
                    <a:pt x="153" y="29"/>
                    <a:pt x="148" y="29"/>
                    <a:pt x="148" y="35"/>
                  </a:cubicBezTo>
                  <a:cubicBezTo>
                    <a:pt x="133" y="44"/>
                    <a:pt x="116" y="55"/>
                    <a:pt x="102" y="67"/>
                  </a:cubicBezTo>
                  <a:lnTo>
                    <a:pt x="99" y="70"/>
                  </a:lnTo>
                  <a:lnTo>
                    <a:pt x="76" y="93"/>
                  </a:lnTo>
                  <a:cubicBezTo>
                    <a:pt x="61" y="110"/>
                    <a:pt x="53" y="124"/>
                    <a:pt x="41" y="142"/>
                  </a:cubicBezTo>
                  <a:cubicBezTo>
                    <a:pt x="35" y="145"/>
                    <a:pt x="32" y="150"/>
                    <a:pt x="29" y="156"/>
                  </a:cubicBezTo>
                  <a:cubicBezTo>
                    <a:pt x="27" y="168"/>
                    <a:pt x="18" y="179"/>
                    <a:pt x="15" y="188"/>
                  </a:cubicBezTo>
                  <a:cubicBezTo>
                    <a:pt x="15" y="196"/>
                    <a:pt x="12" y="199"/>
                    <a:pt x="9" y="208"/>
                  </a:cubicBezTo>
                  <a:cubicBezTo>
                    <a:pt x="9" y="214"/>
                    <a:pt x="4" y="228"/>
                    <a:pt x="4" y="231"/>
                  </a:cubicBezTo>
                  <a:cubicBezTo>
                    <a:pt x="4" y="245"/>
                    <a:pt x="4" y="257"/>
                    <a:pt x="1" y="268"/>
                  </a:cubicBezTo>
                  <a:lnTo>
                    <a:pt x="1" y="274"/>
                  </a:lnTo>
                  <a:lnTo>
                    <a:pt x="1" y="280"/>
                  </a:lnTo>
                  <a:cubicBezTo>
                    <a:pt x="1" y="300"/>
                    <a:pt x="1" y="323"/>
                    <a:pt x="4" y="341"/>
                  </a:cubicBezTo>
                  <a:cubicBezTo>
                    <a:pt x="4" y="343"/>
                    <a:pt x="9" y="352"/>
                    <a:pt x="9" y="358"/>
                  </a:cubicBezTo>
                  <a:cubicBezTo>
                    <a:pt x="9" y="366"/>
                    <a:pt x="12" y="369"/>
                    <a:pt x="12" y="375"/>
                  </a:cubicBezTo>
                  <a:cubicBezTo>
                    <a:pt x="18" y="390"/>
                    <a:pt x="27" y="410"/>
                    <a:pt x="32" y="427"/>
                  </a:cubicBezTo>
                  <a:cubicBezTo>
                    <a:pt x="32" y="430"/>
                    <a:pt x="32" y="433"/>
                    <a:pt x="35" y="433"/>
                  </a:cubicBezTo>
                  <a:cubicBezTo>
                    <a:pt x="44" y="441"/>
                    <a:pt x="53" y="453"/>
                    <a:pt x="55" y="459"/>
                  </a:cubicBezTo>
                  <a:cubicBezTo>
                    <a:pt x="58" y="467"/>
                    <a:pt x="67" y="473"/>
                    <a:pt x="70" y="482"/>
                  </a:cubicBezTo>
                  <a:cubicBezTo>
                    <a:pt x="84" y="487"/>
                    <a:pt x="93" y="505"/>
                    <a:pt x="107" y="516"/>
                  </a:cubicBezTo>
                  <a:cubicBezTo>
                    <a:pt x="113" y="525"/>
                    <a:pt x="119" y="528"/>
                    <a:pt x="116" y="528"/>
                  </a:cubicBezTo>
                  <a:cubicBezTo>
                    <a:pt x="133" y="539"/>
                    <a:pt x="148" y="548"/>
                    <a:pt x="165" y="557"/>
                  </a:cubicBezTo>
                  <a:cubicBezTo>
                    <a:pt x="174" y="560"/>
                    <a:pt x="179" y="560"/>
                    <a:pt x="188" y="562"/>
                  </a:cubicBezTo>
                  <a:cubicBezTo>
                    <a:pt x="205" y="571"/>
                    <a:pt x="228" y="574"/>
                    <a:pt x="246" y="577"/>
                  </a:cubicBezTo>
                  <a:lnTo>
                    <a:pt x="266" y="577"/>
                  </a:lnTo>
                  <a:cubicBezTo>
                    <a:pt x="289" y="577"/>
                    <a:pt x="309" y="577"/>
                    <a:pt x="329" y="574"/>
                  </a:cubicBezTo>
                  <a:lnTo>
                    <a:pt x="335" y="574"/>
                  </a:lnTo>
                  <a:cubicBezTo>
                    <a:pt x="338" y="574"/>
                    <a:pt x="346" y="571"/>
                    <a:pt x="352" y="571"/>
                  </a:cubicBezTo>
                  <a:cubicBezTo>
                    <a:pt x="358" y="571"/>
                    <a:pt x="387" y="560"/>
                    <a:pt x="404" y="554"/>
                  </a:cubicBezTo>
                  <a:cubicBezTo>
                    <a:pt x="407" y="554"/>
                    <a:pt x="407" y="554"/>
                    <a:pt x="410" y="548"/>
                  </a:cubicBezTo>
                  <a:cubicBezTo>
                    <a:pt x="419" y="545"/>
                    <a:pt x="424" y="539"/>
                    <a:pt x="433" y="534"/>
                  </a:cubicBezTo>
                  <a:cubicBezTo>
                    <a:pt x="444" y="528"/>
                    <a:pt x="450" y="519"/>
                    <a:pt x="462" y="513"/>
                  </a:cubicBezTo>
                  <a:cubicBezTo>
                    <a:pt x="473" y="499"/>
                    <a:pt x="488" y="485"/>
                    <a:pt x="502" y="470"/>
                  </a:cubicBezTo>
                  <a:cubicBezTo>
                    <a:pt x="508" y="462"/>
                    <a:pt x="517" y="447"/>
                    <a:pt x="522" y="441"/>
                  </a:cubicBezTo>
                  <a:cubicBezTo>
                    <a:pt x="525" y="438"/>
                    <a:pt x="525" y="438"/>
                    <a:pt x="525" y="433"/>
                  </a:cubicBezTo>
                  <a:cubicBezTo>
                    <a:pt x="537" y="415"/>
                    <a:pt x="548" y="398"/>
                    <a:pt x="554" y="381"/>
                  </a:cubicBezTo>
                  <a:cubicBezTo>
                    <a:pt x="560" y="355"/>
                    <a:pt x="563" y="332"/>
                    <a:pt x="566" y="309"/>
                  </a:cubicBezTo>
                  <a:lnTo>
                    <a:pt x="566" y="294"/>
                  </a:lnTo>
                  <a:cubicBezTo>
                    <a:pt x="566" y="283"/>
                    <a:pt x="566" y="268"/>
                    <a:pt x="563" y="254"/>
                  </a:cubicBezTo>
                  <a:cubicBezTo>
                    <a:pt x="563" y="243"/>
                    <a:pt x="560" y="237"/>
                    <a:pt x="560" y="225"/>
                  </a:cubicBezTo>
                  <a:cubicBezTo>
                    <a:pt x="554" y="219"/>
                    <a:pt x="554" y="217"/>
                    <a:pt x="554" y="214"/>
                  </a:cubicBezTo>
                  <a:cubicBezTo>
                    <a:pt x="551" y="196"/>
                    <a:pt x="534" y="168"/>
                    <a:pt x="534" y="153"/>
                  </a:cubicBezTo>
                  <a:cubicBezTo>
                    <a:pt x="537" y="150"/>
                    <a:pt x="534" y="150"/>
                    <a:pt x="534" y="150"/>
                  </a:cubicBezTo>
                  <a:cubicBezTo>
                    <a:pt x="525" y="139"/>
                    <a:pt x="522" y="130"/>
                    <a:pt x="517" y="121"/>
                  </a:cubicBezTo>
                  <a:cubicBezTo>
                    <a:pt x="511" y="113"/>
                    <a:pt x="505" y="101"/>
                    <a:pt x="496" y="96"/>
                  </a:cubicBezTo>
                  <a:cubicBezTo>
                    <a:pt x="482" y="81"/>
                    <a:pt x="465" y="67"/>
                    <a:pt x="447" y="52"/>
                  </a:cubicBezTo>
                  <a:lnTo>
                    <a:pt x="444" y="52"/>
                  </a:lnTo>
                  <a:cubicBezTo>
                    <a:pt x="433" y="44"/>
                    <a:pt x="424" y="41"/>
                    <a:pt x="419" y="38"/>
                  </a:cubicBezTo>
                  <a:cubicBezTo>
                    <a:pt x="404" y="29"/>
                    <a:pt x="387" y="23"/>
                    <a:pt x="367" y="15"/>
                  </a:cubicBezTo>
                  <a:cubicBezTo>
                    <a:pt x="358" y="12"/>
                    <a:pt x="346" y="12"/>
                    <a:pt x="338" y="9"/>
                  </a:cubicBezTo>
                  <a:cubicBezTo>
                    <a:pt x="323" y="6"/>
                    <a:pt x="303" y="6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268550" y="2375750"/>
              <a:ext cx="10350" cy="7400"/>
            </a:xfrm>
            <a:custGeom>
              <a:avLst/>
              <a:gdLst/>
              <a:ahLst/>
              <a:cxnLst/>
              <a:rect l="l" t="t" r="r" b="b"/>
              <a:pathLst>
                <a:path w="414" h="296" extrusionOk="0">
                  <a:moveTo>
                    <a:pt x="201" y="0"/>
                  </a:moveTo>
                  <a:cubicBezTo>
                    <a:pt x="165" y="0"/>
                    <a:pt x="128" y="15"/>
                    <a:pt x="96" y="51"/>
                  </a:cubicBezTo>
                  <a:cubicBezTo>
                    <a:pt x="1" y="159"/>
                    <a:pt x="107" y="296"/>
                    <a:pt x="216" y="296"/>
                  </a:cubicBezTo>
                  <a:cubicBezTo>
                    <a:pt x="252" y="296"/>
                    <a:pt x="288" y="281"/>
                    <a:pt x="318" y="247"/>
                  </a:cubicBezTo>
                  <a:cubicBezTo>
                    <a:pt x="414" y="138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4273025" y="2418425"/>
              <a:ext cx="8325" cy="8200"/>
            </a:xfrm>
            <a:custGeom>
              <a:avLst/>
              <a:gdLst/>
              <a:ahLst/>
              <a:cxnLst/>
              <a:rect l="l" t="t" r="r" b="b"/>
              <a:pathLst>
                <a:path w="333" h="328" extrusionOk="0">
                  <a:moveTo>
                    <a:pt x="185" y="0"/>
                  </a:moveTo>
                  <a:cubicBezTo>
                    <a:pt x="181" y="0"/>
                    <a:pt x="176" y="0"/>
                    <a:pt x="171" y="1"/>
                  </a:cubicBezTo>
                  <a:cubicBezTo>
                    <a:pt x="159" y="4"/>
                    <a:pt x="145" y="4"/>
                    <a:pt x="133" y="9"/>
                  </a:cubicBezTo>
                  <a:cubicBezTo>
                    <a:pt x="107" y="15"/>
                    <a:pt x="87" y="30"/>
                    <a:pt x="70" y="50"/>
                  </a:cubicBezTo>
                  <a:lnTo>
                    <a:pt x="41" y="84"/>
                  </a:lnTo>
                  <a:cubicBezTo>
                    <a:pt x="24" y="99"/>
                    <a:pt x="15" y="116"/>
                    <a:pt x="9" y="133"/>
                  </a:cubicBezTo>
                  <a:cubicBezTo>
                    <a:pt x="4" y="148"/>
                    <a:pt x="1" y="171"/>
                    <a:pt x="4" y="188"/>
                  </a:cubicBezTo>
                  <a:cubicBezTo>
                    <a:pt x="7" y="211"/>
                    <a:pt x="9" y="226"/>
                    <a:pt x="21" y="243"/>
                  </a:cubicBezTo>
                  <a:cubicBezTo>
                    <a:pt x="24" y="260"/>
                    <a:pt x="41" y="275"/>
                    <a:pt x="56" y="289"/>
                  </a:cubicBezTo>
                  <a:lnTo>
                    <a:pt x="87" y="312"/>
                  </a:lnTo>
                  <a:cubicBezTo>
                    <a:pt x="110" y="320"/>
                    <a:pt x="128" y="327"/>
                    <a:pt x="151" y="327"/>
                  </a:cubicBezTo>
                  <a:cubicBezTo>
                    <a:pt x="155" y="327"/>
                    <a:pt x="158" y="327"/>
                    <a:pt x="162" y="327"/>
                  </a:cubicBezTo>
                  <a:cubicBezTo>
                    <a:pt x="174" y="321"/>
                    <a:pt x="188" y="321"/>
                    <a:pt x="200" y="318"/>
                  </a:cubicBezTo>
                  <a:cubicBezTo>
                    <a:pt x="223" y="312"/>
                    <a:pt x="246" y="298"/>
                    <a:pt x="263" y="275"/>
                  </a:cubicBezTo>
                  <a:lnTo>
                    <a:pt x="292" y="243"/>
                  </a:lnTo>
                  <a:cubicBezTo>
                    <a:pt x="306" y="229"/>
                    <a:pt x="318" y="211"/>
                    <a:pt x="321" y="191"/>
                  </a:cubicBezTo>
                  <a:cubicBezTo>
                    <a:pt x="329" y="177"/>
                    <a:pt x="332" y="156"/>
                    <a:pt x="329" y="139"/>
                  </a:cubicBezTo>
                  <a:cubicBezTo>
                    <a:pt x="329" y="119"/>
                    <a:pt x="324" y="102"/>
                    <a:pt x="315" y="84"/>
                  </a:cubicBezTo>
                  <a:cubicBezTo>
                    <a:pt x="306" y="67"/>
                    <a:pt x="292" y="53"/>
                    <a:pt x="278" y="38"/>
                  </a:cubicBezTo>
                  <a:lnTo>
                    <a:pt x="246" y="15"/>
                  </a:lnTo>
                  <a:cubicBezTo>
                    <a:pt x="224" y="6"/>
                    <a:pt x="207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4328875" y="2406525"/>
              <a:ext cx="9825" cy="7550"/>
            </a:xfrm>
            <a:custGeom>
              <a:avLst/>
              <a:gdLst/>
              <a:ahLst/>
              <a:cxnLst/>
              <a:rect l="l" t="t" r="r" b="b"/>
              <a:pathLst>
                <a:path w="393" h="302" extrusionOk="0">
                  <a:moveTo>
                    <a:pt x="244" y="1"/>
                  </a:moveTo>
                  <a:cubicBezTo>
                    <a:pt x="240" y="1"/>
                    <a:pt x="236" y="1"/>
                    <a:pt x="231" y="1"/>
                  </a:cubicBezTo>
                  <a:cubicBezTo>
                    <a:pt x="202" y="1"/>
                    <a:pt x="171" y="1"/>
                    <a:pt x="142" y="4"/>
                  </a:cubicBezTo>
                  <a:cubicBezTo>
                    <a:pt x="119" y="7"/>
                    <a:pt x="104" y="13"/>
                    <a:pt x="87" y="21"/>
                  </a:cubicBezTo>
                  <a:cubicBezTo>
                    <a:pt x="70" y="30"/>
                    <a:pt x="49" y="42"/>
                    <a:pt x="41" y="59"/>
                  </a:cubicBezTo>
                  <a:cubicBezTo>
                    <a:pt x="26" y="73"/>
                    <a:pt x="15" y="88"/>
                    <a:pt x="12" y="111"/>
                  </a:cubicBezTo>
                  <a:cubicBezTo>
                    <a:pt x="3" y="125"/>
                    <a:pt x="0" y="145"/>
                    <a:pt x="3" y="163"/>
                  </a:cubicBezTo>
                  <a:cubicBezTo>
                    <a:pt x="6" y="174"/>
                    <a:pt x="12" y="189"/>
                    <a:pt x="12" y="200"/>
                  </a:cubicBezTo>
                  <a:cubicBezTo>
                    <a:pt x="18" y="226"/>
                    <a:pt x="32" y="246"/>
                    <a:pt x="55" y="264"/>
                  </a:cubicBezTo>
                  <a:lnTo>
                    <a:pt x="87" y="287"/>
                  </a:lnTo>
                  <a:cubicBezTo>
                    <a:pt x="108" y="296"/>
                    <a:pt x="126" y="302"/>
                    <a:pt x="148" y="302"/>
                  </a:cubicBezTo>
                  <a:cubicBezTo>
                    <a:pt x="152" y="302"/>
                    <a:pt x="157" y="302"/>
                    <a:pt x="162" y="301"/>
                  </a:cubicBezTo>
                  <a:cubicBezTo>
                    <a:pt x="191" y="298"/>
                    <a:pt x="222" y="298"/>
                    <a:pt x="251" y="292"/>
                  </a:cubicBezTo>
                  <a:cubicBezTo>
                    <a:pt x="274" y="292"/>
                    <a:pt x="292" y="289"/>
                    <a:pt x="306" y="278"/>
                  </a:cubicBezTo>
                  <a:cubicBezTo>
                    <a:pt x="323" y="272"/>
                    <a:pt x="343" y="261"/>
                    <a:pt x="352" y="243"/>
                  </a:cubicBezTo>
                  <a:cubicBezTo>
                    <a:pt x="367" y="229"/>
                    <a:pt x="378" y="215"/>
                    <a:pt x="381" y="192"/>
                  </a:cubicBezTo>
                  <a:cubicBezTo>
                    <a:pt x="390" y="177"/>
                    <a:pt x="392" y="157"/>
                    <a:pt x="390" y="140"/>
                  </a:cubicBezTo>
                  <a:cubicBezTo>
                    <a:pt x="387" y="128"/>
                    <a:pt x="387" y="114"/>
                    <a:pt x="381" y="102"/>
                  </a:cubicBezTo>
                  <a:cubicBezTo>
                    <a:pt x="375" y="76"/>
                    <a:pt x="358" y="56"/>
                    <a:pt x="338" y="39"/>
                  </a:cubicBezTo>
                  <a:lnTo>
                    <a:pt x="306" y="16"/>
                  </a:lnTo>
                  <a:cubicBezTo>
                    <a:pt x="284" y="6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4377575" y="2464125"/>
              <a:ext cx="10475" cy="7600"/>
            </a:xfrm>
            <a:custGeom>
              <a:avLst/>
              <a:gdLst/>
              <a:ahLst/>
              <a:cxnLst/>
              <a:rect l="l" t="t" r="r" b="b"/>
              <a:pathLst>
                <a:path w="419" h="304" extrusionOk="0">
                  <a:moveTo>
                    <a:pt x="260" y="0"/>
                  </a:moveTo>
                  <a:lnTo>
                    <a:pt x="142" y="9"/>
                  </a:lnTo>
                  <a:cubicBezTo>
                    <a:pt x="125" y="9"/>
                    <a:pt x="105" y="15"/>
                    <a:pt x="87" y="23"/>
                  </a:cubicBezTo>
                  <a:cubicBezTo>
                    <a:pt x="70" y="32"/>
                    <a:pt x="56" y="46"/>
                    <a:pt x="41" y="61"/>
                  </a:cubicBezTo>
                  <a:cubicBezTo>
                    <a:pt x="27" y="75"/>
                    <a:pt x="15" y="92"/>
                    <a:pt x="12" y="112"/>
                  </a:cubicBezTo>
                  <a:cubicBezTo>
                    <a:pt x="4" y="130"/>
                    <a:pt x="1" y="150"/>
                    <a:pt x="4" y="167"/>
                  </a:cubicBezTo>
                  <a:cubicBezTo>
                    <a:pt x="9" y="179"/>
                    <a:pt x="9" y="193"/>
                    <a:pt x="12" y="205"/>
                  </a:cubicBezTo>
                  <a:cubicBezTo>
                    <a:pt x="18" y="231"/>
                    <a:pt x="32" y="251"/>
                    <a:pt x="56" y="271"/>
                  </a:cubicBezTo>
                  <a:cubicBezTo>
                    <a:pt x="67" y="277"/>
                    <a:pt x="76" y="288"/>
                    <a:pt x="87" y="288"/>
                  </a:cubicBezTo>
                  <a:cubicBezTo>
                    <a:pt x="110" y="296"/>
                    <a:pt x="132" y="303"/>
                    <a:pt x="153" y="303"/>
                  </a:cubicBezTo>
                  <a:cubicBezTo>
                    <a:pt x="156" y="303"/>
                    <a:pt x="159" y="303"/>
                    <a:pt x="162" y="303"/>
                  </a:cubicBezTo>
                  <a:cubicBezTo>
                    <a:pt x="203" y="297"/>
                    <a:pt x="243" y="297"/>
                    <a:pt x="283" y="294"/>
                  </a:cubicBezTo>
                  <a:cubicBezTo>
                    <a:pt x="301" y="294"/>
                    <a:pt x="318" y="291"/>
                    <a:pt x="335" y="280"/>
                  </a:cubicBezTo>
                  <a:cubicBezTo>
                    <a:pt x="355" y="274"/>
                    <a:pt x="373" y="262"/>
                    <a:pt x="384" y="245"/>
                  </a:cubicBezTo>
                  <a:cubicBezTo>
                    <a:pt x="399" y="231"/>
                    <a:pt x="407" y="210"/>
                    <a:pt x="413" y="193"/>
                  </a:cubicBezTo>
                  <a:cubicBezTo>
                    <a:pt x="419" y="176"/>
                    <a:pt x="419" y="159"/>
                    <a:pt x="419" y="136"/>
                  </a:cubicBezTo>
                  <a:lnTo>
                    <a:pt x="413" y="101"/>
                  </a:lnTo>
                  <a:cubicBezTo>
                    <a:pt x="401" y="75"/>
                    <a:pt x="390" y="52"/>
                    <a:pt x="370" y="35"/>
                  </a:cubicBezTo>
                  <a:lnTo>
                    <a:pt x="335" y="15"/>
                  </a:lnTo>
                  <a:cubicBezTo>
                    <a:pt x="312" y="3"/>
                    <a:pt x="286" y="0"/>
                    <a:pt x="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4" name="Google Shape;1464;p38"/>
          <p:cNvPicPr preferRelativeResize="0"/>
          <p:nvPr/>
        </p:nvPicPr>
        <p:blipFill rotWithShape="1">
          <a:blip r:embed="rId3">
            <a:alphaModFix/>
          </a:blip>
          <a:srcRect b="19961"/>
          <a:stretch/>
        </p:blipFill>
        <p:spPr>
          <a:xfrm>
            <a:off x="635850" y="324050"/>
            <a:ext cx="2893200" cy="411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5" name="Google Shape;1465;p38"/>
          <p:cNvPicPr preferRelativeResize="0"/>
          <p:nvPr/>
        </p:nvPicPr>
        <p:blipFill rotWithShape="1">
          <a:blip r:embed="rId4">
            <a:alphaModFix/>
          </a:blip>
          <a:srcRect l="22196" t="27908" r="9296" b="17732"/>
          <a:stretch/>
        </p:blipFill>
        <p:spPr>
          <a:xfrm>
            <a:off x="7304075" y="2746950"/>
            <a:ext cx="1427900" cy="201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Trabajo actual como ML engineer</a:t>
            </a:r>
            <a:endParaRPr/>
          </a:p>
        </p:txBody>
      </p:sp>
      <p:pic>
        <p:nvPicPr>
          <p:cNvPr id="1471" name="Google Shape;14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275" y="1093350"/>
            <a:ext cx="5188713" cy="242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863" y="1093337"/>
            <a:ext cx="2137212" cy="214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5916" y="3671798"/>
            <a:ext cx="5561441" cy="140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¿Qué es un ingeniero de ML?</a:t>
            </a:r>
            <a:endParaRPr sz="3400"/>
          </a:p>
        </p:txBody>
      </p:sp>
      <p:grpSp>
        <p:nvGrpSpPr>
          <p:cNvPr id="1479" name="Google Shape;1479;p40"/>
          <p:cNvGrpSpPr/>
          <p:nvPr/>
        </p:nvGrpSpPr>
        <p:grpSpPr>
          <a:xfrm rot="-511829" flipH="1">
            <a:off x="3997081" y="4625422"/>
            <a:ext cx="787449" cy="652145"/>
            <a:chOff x="4211350" y="2331575"/>
            <a:chExt cx="200975" cy="166450"/>
          </a:xfrm>
        </p:grpSpPr>
        <p:sp>
          <p:nvSpPr>
            <p:cNvPr id="1480" name="Google Shape;1480;p40"/>
            <p:cNvSpPr/>
            <p:nvPr/>
          </p:nvSpPr>
          <p:spPr>
            <a:xfrm>
              <a:off x="4211350" y="2331575"/>
              <a:ext cx="200975" cy="166450"/>
            </a:xfrm>
            <a:custGeom>
              <a:avLst/>
              <a:gdLst/>
              <a:ahLst/>
              <a:cxnLst/>
              <a:rect l="l" t="t" r="r" b="b"/>
              <a:pathLst>
                <a:path w="8039" h="6658" extrusionOk="0">
                  <a:moveTo>
                    <a:pt x="2650" y="291"/>
                  </a:moveTo>
                  <a:cubicBezTo>
                    <a:pt x="2734" y="291"/>
                    <a:pt x="2820" y="299"/>
                    <a:pt x="2906" y="316"/>
                  </a:cubicBezTo>
                  <a:cubicBezTo>
                    <a:pt x="3232" y="377"/>
                    <a:pt x="3523" y="561"/>
                    <a:pt x="3722" y="823"/>
                  </a:cubicBezTo>
                  <a:cubicBezTo>
                    <a:pt x="3949" y="1129"/>
                    <a:pt x="3995" y="1593"/>
                    <a:pt x="4364" y="1777"/>
                  </a:cubicBezTo>
                  <a:cubicBezTo>
                    <a:pt x="4465" y="1827"/>
                    <a:pt x="4569" y="1846"/>
                    <a:pt x="4674" y="1846"/>
                  </a:cubicBezTo>
                  <a:cubicBezTo>
                    <a:pt x="4895" y="1846"/>
                    <a:pt x="5121" y="1765"/>
                    <a:pt x="5336" y="1734"/>
                  </a:cubicBezTo>
                  <a:cubicBezTo>
                    <a:pt x="5379" y="1727"/>
                    <a:pt x="5423" y="1724"/>
                    <a:pt x="5467" y="1724"/>
                  </a:cubicBezTo>
                  <a:cubicBezTo>
                    <a:pt x="5786" y="1724"/>
                    <a:pt x="6098" y="1900"/>
                    <a:pt x="6128" y="2250"/>
                  </a:cubicBezTo>
                  <a:cubicBezTo>
                    <a:pt x="6143" y="2426"/>
                    <a:pt x="6119" y="2604"/>
                    <a:pt x="6171" y="2774"/>
                  </a:cubicBezTo>
                  <a:cubicBezTo>
                    <a:pt x="6229" y="2968"/>
                    <a:pt x="6370" y="3097"/>
                    <a:pt x="6537" y="3190"/>
                  </a:cubicBezTo>
                  <a:cubicBezTo>
                    <a:pt x="6722" y="3293"/>
                    <a:pt x="6924" y="3357"/>
                    <a:pt x="7079" y="3507"/>
                  </a:cubicBezTo>
                  <a:cubicBezTo>
                    <a:pt x="7203" y="3630"/>
                    <a:pt x="7287" y="3792"/>
                    <a:pt x="7333" y="3962"/>
                  </a:cubicBezTo>
                  <a:cubicBezTo>
                    <a:pt x="7385" y="4141"/>
                    <a:pt x="7373" y="4325"/>
                    <a:pt x="7324" y="4501"/>
                  </a:cubicBezTo>
                  <a:cubicBezTo>
                    <a:pt x="7313" y="4541"/>
                    <a:pt x="7316" y="4570"/>
                    <a:pt x="7330" y="4596"/>
                  </a:cubicBezTo>
                  <a:cubicBezTo>
                    <a:pt x="7367" y="4887"/>
                    <a:pt x="7572" y="5118"/>
                    <a:pt x="7659" y="5394"/>
                  </a:cubicBezTo>
                  <a:cubicBezTo>
                    <a:pt x="7762" y="5726"/>
                    <a:pt x="7535" y="6118"/>
                    <a:pt x="7244" y="6276"/>
                  </a:cubicBezTo>
                  <a:cubicBezTo>
                    <a:pt x="7143" y="6332"/>
                    <a:pt x="7042" y="6354"/>
                    <a:pt x="6941" y="6354"/>
                  </a:cubicBezTo>
                  <a:cubicBezTo>
                    <a:pt x="6709" y="6354"/>
                    <a:pt x="6480" y="6236"/>
                    <a:pt x="6278" y="6118"/>
                  </a:cubicBezTo>
                  <a:cubicBezTo>
                    <a:pt x="5987" y="5951"/>
                    <a:pt x="5687" y="5743"/>
                    <a:pt x="5341" y="5711"/>
                  </a:cubicBezTo>
                  <a:cubicBezTo>
                    <a:pt x="5303" y="5707"/>
                    <a:pt x="5266" y="5705"/>
                    <a:pt x="5228" y="5705"/>
                  </a:cubicBezTo>
                  <a:cubicBezTo>
                    <a:pt x="4868" y="5705"/>
                    <a:pt x="4546" y="5883"/>
                    <a:pt x="4217" y="6014"/>
                  </a:cubicBezTo>
                  <a:cubicBezTo>
                    <a:pt x="4067" y="6074"/>
                    <a:pt x="3892" y="6124"/>
                    <a:pt x="3725" y="6124"/>
                  </a:cubicBezTo>
                  <a:cubicBezTo>
                    <a:pt x="3549" y="6124"/>
                    <a:pt x="3382" y="6069"/>
                    <a:pt x="3263" y="5910"/>
                  </a:cubicBezTo>
                  <a:cubicBezTo>
                    <a:pt x="3079" y="5665"/>
                    <a:pt x="3050" y="5325"/>
                    <a:pt x="2966" y="5043"/>
                  </a:cubicBezTo>
                  <a:cubicBezTo>
                    <a:pt x="2877" y="4740"/>
                    <a:pt x="2719" y="4452"/>
                    <a:pt x="2413" y="4322"/>
                  </a:cubicBezTo>
                  <a:cubicBezTo>
                    <a:pt x="2050" y="4167"/>
                    <a:pt x="1638" y="4256"/>
                    <a:pt x="1257" y="4167"/>
                  </a:cubicBezTo>
                  <a:cubicBezTo>
                    <a:pt x="865" y="4080"/>
                    <a:pt x="496" y="3824"/>
                    <a:pt x="399" y="3414"/>
                  </a:cubicBezTo>
                  <a:cubicBezTo>
                    <a:pt x="292" y="2959"/>
                    <a:pt x="649" y="2668"/>
                    <a:pt x="914" y="2357"/>
                  </a:cubicBezTo>
                  <a:cubicBezTo>
                    <a:pt x="1053" y="2198"/>
                    <a:pt x="1168" y="2028"/>
                    <a:pt x="1229" y="1823"/>
                  </a:cubicBezTo>
                  <a:cubicBezTo>
                    <a:pt x="1286" y="1630"/>
                    <a:pt x="1292" y="1420"/>
                    <a:pt x="1358" y="1227"/>
                  </a:cubicBezTo>
                  <a:cubicBezTo>
                    <a:pt x="1544" y="664"/>
                    <a:pt x="2072" y="291"/>
                    <a:pt x="2650" y="291"/>
                  </a:cubicBezTo>
                  <a:close/>
                  <a:moveTo>
                    <a:pt x="2647" y="1"/>
                  </a:moveTo>
                  <a:cubicBezTo>
                    <a:pt x="2178" y="1"/>
                    <a:pt x="1713" y="193"/>
                    <a:pt x="1396" y="555"/>
                  </a:cubicBezTo>
                  <a:cubicBezTo>
                    <a:pt x="1275" y="699"/>
                    <a:pt x="1174" y="864"/>
                    <a:pt x="1105" y="1039"/>
                  </a:cubicBezTo>
                  <a:cubicBezTo>
                    <a:pt x="1027" y="1250"/>
                    <a:pt x="1004" y="1466"/>
                    <a:pt x="955" y="1676"/>
                  </a:cubicBezTo>
                  <a:cubicBezTo>
                    <a:pt x="842" y="2152"/>
                    <a:pt x="367" y="2394"/>
                    <a:pt x="168" y="2823"/>
                  </a:cubicBezTo>
                  <a:cubicBezTo>
                    <a:pt x="1" y="3195"/>
                    <a:pt x="81" y="3633"/>
                    <a:pt x="326" y="3947"/>
                  </a:cubicBezTo>
                  <a:cubicBezTo>
                    <a:pt x="612" y="4299"/>
                    <a:pt x="1056" y="4472"/>
                    <a:pt x="1491" y="4510"/>
                  </a:cubicBezTo>
                  <a:cubicBezTo>
                    <a:pt x="1874" y="4541"/>
                    <a:pt x="2335" y="4466"/>
                    <a:pt x="2560" y="4847"/>
                  </a:cubicBezTo>
                  <a:cubicBezTo>
                    <a:pt x="2733" y="5144"/>
                    <a:pt x="2747" y="5507"/>
                    <a:pt x="2871" y="5818"/>
                  </a:cubicBezTo>
                  <a:cubicBezTo>
                    <a:pt x="3007" y="6155"/>
                    <a:pt x="3266" y="6400"/>
                    <a:pt x="3644" y="6423"/>
                  </a:cubicBezTo>
                  <a:cubicBezTo>
                    <a:pt x="3669" y="6425"/>
                    <a:pt x="3694" y="6426"/>
                    <a:pt x="3718" y="6426"/>
                  </a:cubicBezTo>
                  <a:cubicBezTo>
                    <a:pt x="4115" y="6426"/>
                    <a:pt x="4456" y="6216"/>
                    <a:pt x="4823" y="6086"/>
                  </a:cubicBezTo>
                  <a:cubicBezTo>
                    <a:pt x="4954" y="6039"/>
                    <a:pt x="5085" y="6009"/>
                    <a:pt x="5220" y="6009"/>
                  </a:cubicBezTo>
                  <a:cubicBezTo>
                    <a:pt x="5292" y="6009"/>
                    <a:pt x="5365" y="6018"/>
                    <a:pt x="5439" y="6037"/>
                  </a:cubicBezTo>
                  <a:cubicBezTo>
                    <a:pt x="5624" y="6083"/>
                    <a:pt x="5788" y="6184"/>
                    <a:pt x="5949" y="6279"/>
                  </a:cubicBezTo>
                  <a:cubicBezTo>
                    <a:pt x="6254" y="6454"/>
                    <a:pt x="6570" y="6658"/>
                    <a:pt x="6935" y="6658"/>
                  </a:cubicBezTo>
                  <a:cubicBezTo>
                    <a:pt x="6949" y="6658"/>
                    <a:pt x="6964" y="6657"/>
                    <a:pt x="6978" y="6657"/>
                  </a:cubicBezTo>
                  <a:cubicBezTo>
                    <a:pt x="7373" y="6639"/>
                    <a:pt x="7708" y="6354"/>
                    <a:pt x="7872" y="6008"/>
                  </a:cubicBezTo>
                  <a:cubicBezTo>
                    <a:pt x="8039" y="5639"/>
                    <a:pt x="7967" y="5322"/>
                    <a:pt x="7788" y="4982"/>
                  </a:cubicBezTo>
                  <a:cubicBezTo>
                    <a:pt x="7713" y="4841"/>
                    <a:pt x="7630" y="4697"/>
                    <a:pt x="7615" y="4538"/>
                  </a:cubicBezTo>
                  <a:cubicBezTo>
                    <a:pt x="7716" y="4172"/>
                    <a:pt x="7635" y="3766"/>
                    <a:pt x="7416" y="3458"/>
                  </a:cubicBezTo>
                  <a:cubicBezTo>
                    <a:pt x="7301" y="3293"/>
                    <a:pt x="7151" y="3169"/>
                    <a:pt x="6978" y="3074"/>
                  </a:cubicBezTo>
                  <a:cubicBezTo>
                    <a:pt x="6771" y="2968"/>
                    <a:pt x="6491" y="2901"/>
                    <a:pt x="6437" y="2642"/>
                  </a:cubicBezTo>
                  <a:cubicBezTo>
                    <a:pt x="6402" y="2455"/>
                    <a:pt x="6439" y="2261"/>
                    <a:pt x="6393" y="2074"/>
                  </a:cubicBezTo>
                  <a:cubicBezTo>
                    <a:pt x="6350" y="1887"/>
                    <a:pt x="6235" y="1728"/>
                    <a:pt x="6076" y="1616"/>
                  </a:cubicBezTo>
                  <a:cubicBezTo>
                    <a:pt x="5888" y="1483"/>
                    <a:pt x="5689" y="1437"/>
                    <a:pt x="5485" y="1437"/>
                  </a:cubicBezTo>
                  <a:cubicBezTo>
                    <a:pt x="5318" y="1437"/>
                    <a:pt x="5148" y="1467"/>
                    <a:pt x="4975" y="1506"/>
                  </a:cubicBezTo>
                  <a:cubicBezTo>
                    <a:pt x="4883" y="1528"/>
                    <a:pt x="4780" y="1551"/>
                    <a:pt x="4681" y="1551"/>
                  </a:cubicBezTo>
                  <a:cubicBezTo>
                    <a:pt x="4597" y="1551"/>
                    <a:pt x="4516" y="1535"/>
                    <a:pt x="4445" y="1489"/>
                  </a:cubicBezTo>
                  <a:cubicBezTo>
                    <a:pt x="4258" y="1362"/>
                    <a:pt x="4206" y="1091"/>
                    <a:pt x="4111" y="901"/>
                  </a:cubicBezTo>
                  <a:cubicBezTo>
                    <a:pt x="3941" y="567"/>
                    <a:pt x="3655" y="290"/>
                    <a:pt x="3309" y="137"/>
                  </a:cubicBezTo>
                  <a:cubicBezTo>
                    <a:pt x="3099" y="46"/>
                    <a:pt x="2872" y="1"/>
                    <a:pt x="2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4218700" y="2339000"/>
              <a:ext cx="186725" cy="151650"/>
            </a:xfrm>
            <a:custGeom>
              <a:avLst/>
              <a:gdLst/>
              <a:ahLst/>
              <a:cxnLst/>
              <a:rect l="l" t="t" r="r" b="b"/>
              <a:pathLst>
                <a:path w="7469" h="6066" extrusionOk="0">
                  <a:moveTo>
                    <a:pt x="2195" y="1470"/>
                  </a:moveTo>
                  <a:cubicBezTo>
                    <a:pt x="2305" y="1470"/>
                    <a:pt x="2408" y="1608"/>
                    <a:pt x="2312" y="1717"/>
                  </a:cubicBezTo>
                  <a:cubicBezTo>
                    <a:pt x="2282" y="1751"/>
                    <a:pt x="2246" y="1766"/>
                    <a:pt x="2210" y="1766"/>
                  </a:cubicBezTo>
                  <a:cubicBezTo>
                    <a:pt x="2101" y="1766"/>
                    <a:pt x="1995" y="1629"/>
                    <a:pt x="2090" y="1521"/>
                  </a:cubicBezTo>
                  <a:cubicBezTo>
                    <a:pt x="2122" y="1485"/>
                    <a:pt x="2159" y="1470"/>
                    <a:pt x="2195" y="1470"/>
                  </a:cubicBezTo>
                  <a:close/>
                  <a:moveTo>
                    <a:pt x="4651" y="2699"/>
                  </a:moveTo>
                  <a:cubicBezTo>
                    <a:pt x="4672" y="2699"/>
                    <a:pt x="4691" y="2704"/>
                    <a:pt x="4713" y="2714"/>
                  </a:cubicBezTo>
                  <a:lnTo>
                    <a:pt x="4745" y="2734"/>
                  </a:lnTo>
                  <a:cubicBezTo>
                    <a:pt x="4765" y="2754"/>
                    <a:pt x="4782" y="2774"/>
                    <a:pt x="4788" y="2800"/>
                  </a:cubicBezTo>
                  <a:cubicBezTo>
                    <a:pt x="4791" y="2812"/>
                    <a:pt x="4791" y="2826"/>
                    <a:pt x="4797" y="2835"/>
                  </a:cubicBezTo>
                  <a:cubicBezTo>
                    <a:pt x="4799" y="2855"/>
                    <a:pt x="4797" y="2875"/>
                    <a:pt x="4788" y="2890"/>
                  </a:cubicBezTo>
                  <a:cubicBezTo>
                    <a:pt x="4785" y="2913"/>
                    <a:pt x="4774" y="2927"/>
                    <a:pt x="4759" y="2941"/>
                  </a:cubicBezTo>
                  <a:cubicBezTo>
                    <a:pt x="4748" y="2959"/>
                    <a:pt x="4730" y="2970"/>
                    <a:pt x="4713" y="2976"/>
                  </a:cubicBezTo>
                  <a:cubicBezTo>
                    <a:pt x="4699" y="2988"/>
                    <a:pt x="4681" y="2990"/>
                    <a:pt x="4658" y="2990"/>
                  </a:cubicBezTo>
                  <a:cubicBezTo>
                    <a:pt x="4629" y="2993"/>
                    <a:pt x="4598" y="2993"/>
                    <a:pt x="4569" y="2999"/>
                  </a:cubicBezTo>
                  <a:cubicBezTo>
                    <a:pt x="4565" y="3000"/>
                    <a:pt x="4561" y="3000"/>
                    <a:pt x="4558" y="3000"/>
                  </a:cubicBezTo>
                  <a:cubicBezTo>
                    <a:pt x="4534" y="3000"/>
                    <a:pt x="4514" y="2992"/>
                    <a:pt x="4494" y="2985"/>
                  </a:cubicBezTo>
                  <a:lnTo>
                    <a:pt x="4459" y="2962"/>
                  </a:lnTo>
                  <a:cubicBezTo>
                    <a:pt x="4439" y="2944"/>
                    <a:pt x="4425" y="2921"/>
                    <a:pt x="4416" y="2898"/>
                  </a:cubicBezTo>
                  <a:cubicBezTo>
                    <a:pt x="4416" y="2887"/>
                    <a:pt x="4413" y="2872"/>
                    <a:pt x="4410" y="2861"/>
                  </a:cubicBezTo>
                  <a:cubicBezTo>
                    <a:pt x="4407" y="2844"/>
                    <a:pt x="4410" y="2820"/>
                    <a:pt x="4416" y="2806"/>
                  </a:cubicBezTo>
                  <a:cubicBezTo>
                    <a:pt x="4422" y="2786"/>
                    <a:pt x="4431" y="2771"/>
                    <a:pt x="4448" y="2757"/>
                  </a:cubicBezTo>
                  <a:cubicBezTo>
                    <a:pt x="4456" y="2740"/>
                    <a:pt x="4477" y="2728"/>
                    <a:pt x="4494" y="2720"/>
                  </a:cubicBezTo>
                  <a:cubicBezTo>
                    <a:pt x="4511" y="2708"/>
                    <a:pt x="4526" y="2705"/>
                    <a:pt x="4549" y="2702"/>
                  </a:cubicBezTo>
                  <a:cubicBezTo>
                    <a:pt x="4575" y="2702"/>
                    <a:pt x="4609" y="2699"/>
                    <a:pt x="4638" y="2699"/>
                  </a:cubicBezTo>
                  <a:cubicBezTo>
                    <a:pt x="4643" y="2699"/>
                    <a:pt x="4647" y="2699"/>
                    <a:pt x="4651" y="2699"/>
                  </a:cubicBezTo>
                  <a:close/>
                  <a:moveTo>
                    <a:pt x="3137" y="1678"/>
                  </a:moveTo>
                  <a:cubicBezTo>
                    <a:pt x="3336" y="1678"/>
                    <a:pt x="3515" y="1774"/>
                    <a:pt x="3647" y="1936"/>
                  </a:cubicBezTo>
                  <a:cubicBezTo>
                    <a:pt x="3805" y="2126"/>
                    <a:pt x="3863" y="2388"/>
                    <a:pt x="3828" y="2630"/>
                  </a:cubicBezTo>
                  <a:cubicBezTo>
                    <a:pt x="3820" y="2671"/>
                    <a:pt x="3799" y="2699"/>
                    <a:pt x="3771" y="2720"/>
                  </a:cubicBezTo>
                  <a:cubicBezTo>
                    <a:pt x="3733" y="2820"/>
                    <a:pt x="3661" y="2913"/>
                    <a:pt x="3563" y="2959"/>
                  </a:cubicBezTo>
                  <a:cubicBezTo>
                    <a:pt x="3492" y="2994"/>
                    <a:pt x="3416" y="3009"/>
                    <a:pt x="3341" y="3009"/>
                  </a:cubicBezTo>
                  <a:cubicBezTo>
                    <a:pt x="3230" y="3009"/>
                    <a:pt x="3118" y="2977"/>
                    <a:pt x="3015" y="2933"/>
                  </a:cubicBezTo>
                  <a:cubicBezTo>
                    <a:pt x="2770" y="2826"/>
                    <a:pt x="2598" y="2584"/>
                    <a:pt x="2566" y="2325"/>
                  </a:cubicBezTo>
                  <a:cubicBezTo>
                    <a:pt x="2534" y="2042"/>
                    <a:pt x="2707" y="1768"/>
                    <a:pt x="2984" y="1696"/>
                  </a:cubicBezTo>
                  <a:cubicBezTo>
                    <a:pt x="3036" y="1684"/>
                    <a:pt x="3087" y="1678"/>
                    <a:pt x="3137" y="1678"/>
                  </a:cubicBezTo>
                  <a:close/>
                  <a:moveTo>
                    <a:pt x="1509" y="2212"/>
                  </a:moveTo>
                  <a:cubicBezTo>
                    <a:pt x="1633" y="2212"/>
                    <a:pt x="1756" y="2251"/>
                    <a:pt x="1863" y="2325"/>
                  </a:cubicBezTo>
                  <a:cubicBezTo>
                    <a:pt x="2064" y="2469"/>
                    <a:pt x="2136" y="2725"/>
                    <a:pt x="2079" y="2959"/>
                  </a:cubicBezTo>
                  <a:cubicBezTo>
                    <a:pt x="2079" y="2962"/>
                    <a:pt x="2076" y="2965"/>
                    <a:pt x="2076" y="2970"/>
                  </a:cubicBezTo>
                  <a:lnTo>
                    <a:pt x="2064" y="3002"/>
                  </a:lnTo>
                  <a:cubicBezTo>
                    <a:pt x="1967" y="3230"/>
                    <a:pt x="1755" y="3381"/>
                    <a:pt x="1513" y="3381"/>
                  </a:cubicBezTo>
                  <a:cubicBezTo>
                    <a:pt x="1483" y="3381"/>
                    <a:pt x="1452" y="3379"/>
                    <a:pt x="1422" y="3374"/>
                  </a:cubicBezTo>
                  <a:cubicBezTo>
                    <a:pt x="1208" y="3345"/>
                    <a:pt x="1009" y="3178"/>
                    <a:pt x="952" y="2965"/>
                  </a:cubicBezTo>
                  <a:cubicBezTo>
                    <a:pt x="917" y="2835"/>
                    <a:pt x="917" y="2685"/>
                    <a:pt x="972" y="2561"/>
                  </a:cubicBezTo>
                  <a:cubicBezTo>
                    <a:pt x="1027" y="2452"/>
                    <a:pt x="1110" y="2351"/>
                    <a:pt x="1220" y="2287"/>
                  </a:cubicBezTo>
                  <a:cubicBezTo>
                    <a:pt x="1312" y="2236"/>
                    <a:pt x="1411" y="2212"/>
                    <a:pt x="1509" y="2212"/>
                  </a:cubicBezTo>
                  <a:close/>
                  <a:moveTo>
                    <a:pt x="2358" y="3177"/>
                  </a:moveTo>
                  <a:cubicBezTo>
                    <a:pt x="2380" y="3177"/>
                    <a:pt x="2397" y="3183"/>
                    <a:pt x="2419" y="3192"/>
                  </a:cubicBezTo>
                  <a:lnTo>
                    <a:pt x="2451" y="3215"/>
                  </a:lnTo>
                  <a:cubicBezTo>
                    <a:pt x="2465" y="3230"/>
                    <a:pt x="2479" y="3244"/>
                    <a:pt x="2488" y="3261"/>
                  </a:cubicBezTo>
                  <a:cubicBezTo>
                    <a:pt x="2497" y="3279"/>
                    <a:pt x="2502" y="3296"/>
                    <a:pt x="2502" y="3316"/>
                  </a:cubicBezTo>
                  <a:cubicBezTo>
                    <a:pt x="2505" y="3333"/>
                    <a:pt x="2502" y="3354"/>
                    <a:pt x="2494" y="3368"/>
                  </a:cubicBezTo>
                  <a:cubicBezTo>
                    <a:pt x="2491" y="3388"/>
                    <a:pt x="2479" y="3406"/>
                    <a:pt x="2465" y="3420"/>
                  </a:cubicBezTo>
                  <a:lnTo>
                    <a:pt x="2436" y="3452"/>
                  </a:lnTo>
                  <a:cubicBezTo>
                    <a:pt x="2419" y="3475"/>
                    <a:pt x="2396" y="3489"/>
                    <a:pt x="2373" y="3495"/>
                  </a:cubicBezTo>
                  <a:cubicBezTo>
                    <a:pt x="2361" y="3498"/>
                    <a:pt x="2347" y="3498"/>
                    <a:pt x="2335" y="3504"/>
                  </a:cubicBezTo>
                  <a:cubicBezTo>
                    <a:pt x="2331" y="3504"/>
                    <a:pt x="2328" y="3504"/>
                    <a:pt x="2324" y="3504"/>
                  </a:cubicBezTo>
                  <a:cubicBezTo>
                    <a:pt x="2301" y="3504"/>
                    <a:pt x="2283" y="3497"/>
                    <a:pt x="2260" y="3489"/>
                  </a:cubicBezTo>
                  <a:lnTo>
                    <a:pt x="2229" y="3466"/>
                  </a:lnTo>
                  <a:cubicBezTo>
                    <a:pt x="2214" y="3452"/>
                    <a:pt x="2197" y="3437"/>
                    <a:pt x="2194" y="3420"/>
                  </a:cubicBezTo>
                  <a:cubicBezTo>
                    <a:pt x="2182" y="3403"/>
                    <a:pt x="2180" y="3388"/>
                    <a:pt x="2177" y="3365"/>
                  </a:cubicBezTo>
                  <a:cubicBezTo>
                    <a:pt x="2174" y="3348"/>
                    <a:pt x="2177" y="3325"/>
                    <a:pt x="2182" y="3310"/>
                  </a:cubicBezTo>
                  <a:cubicBezTo>
                    <a:pt x="2188" y="3293"/>
                    <a:pt x="2197" y="3276"/>
                    <a:pt x="2214" y="3261"/>
                  </a:cubicBezTo>
                  <a:lnTo>
                    <a:pt x="2243" y="3227"/>
                  </a:lnTo>
                  <a:cubicBezTo>
                    <a:pt x="2260" y="3207"/>
                    <a:pt x="2280" y="3192"/>
                    <a:pt x="2306" y="3186"/>
                  </a:cubicBezTo>
                  <a:cubicBezTo>
                    <a:pt x="2318" y="3181"/>
                    <a:pt x="2332" y="3181"/>
                    <a:pt x="2344" y="3178"/>
                  </a:cubicBezTo>
                  <a:cubicBezTo>
                    <a:pt x="2349" y="3177"/>
                    <a:pt x="2354" y="3177"/>
                    <a:pt x="2358" y="3177"/>
                  </a:cubicBezTo>
                  <a:close/>
                  <a:moveTo>
                    <a:pt x="5905" y="3095"/>
                  </a:moveTo>
                  <a:cubicBezTo>
                    <a:pt x="6016" y="3095"/>
                    <a:pt x="6126" y="3130"/>
                    <a:pt x="6223" y="3195"/>
                  </a:cubicBezTo>
                  <a:cubicBezTo>
                    <a:pt x="6399" y="3319"/>
                    <a:pt x="6465" y="3541"/>
                    <a:pt x="6422" y="3748"/>
                  </a:cubicBezTo>
                  <a:cubicBezTo>
                    <a:pt x="6416" y="3769"/>
                    <a:pt x="6411" y="3786"/>
                    <a:pt x="6399" y="3800"/>
                  </a:cubicBezTo>
                  <a:cubicBezTo>
                    <a:pt x="6399" y="3821"/>
                    <a:pt x="6393" y="3835"/>
                    <a:pt x="6385" y="3852"/>
                  </a:cubicBezTo>
                  <a:cubicBezTo>
                    <a:pt x="6315" y="3968"/>
                    <a:pt x="6229" y="4054"/>
                    <a:pt x="6105" y="4109"/>
                  </a:cubicBezTo>
                  <a:cubicBezTo>
                    <a:pt x="6045" y="4132"/>
                    <a:pt x="5978" y="4145"/>
                    <a:pt x="5912" y="4145"/>
                  </a:cubicBezTo>
                  <a:cubicBezTo>
                    <a:pt x="5873" y="4145"/>
                    <a:pt x="5834" y="4140"/>
                    <a:pt x="5797" y="4132"/>
                  </a:cubicBezTo>
                  <a:cubicBezTo>
                    <a:pt x="5609" y="4089"/>
                    <a:pt x="5445" y="3950"/>
                    <a:pt x="5402" y="3757"/>
                  </a:cubicBezTo>
                  <a:cubicBezTo>
                    <a:pt x="5376" y="3648"/>
                    <a:pt x="5376" y="3521"/>
                    <a:pt x="5422" y="3411"/>
                  </a:cubicBezTo>
                  <a:cubicBezTo>
                    <a:pt x="5471" y="3310"/>
                    <a:pt x="5549" y="3218"/>
                    <a:pt x="5644" y="3163"/>
                  </a:cubicBezTo>
                  <a:cubicBezTo>
                    <a:pt x="5727" y="3117"/>
                    <a:pt x="5816" y="3095"/>
                    <a:pt x="5905" y="3095"/>
                  </a:cubicBezTo>
                  <a:close/>
                  <a:moveTo>
                    <a:pt x="3689" y="3664"/>
                  </a:moveTo>
                  <a:cubicBezTo>
                    <a:pt x="3785" y="3664"/>
                    <a:pt x="3883" y="3689"/>
                    <a:pt x="3967" y="3740"/>
                  </a:cubicBezTo>
                  <a:cubicBezTo>
                    <a:pt x="4197" y="3878"/>
                    <a:pt x="4335" y="4152"/>
                    <a:pt x="4327" y="4417"/>
                  </a:cubicBezTo>
                  <a:cubicBezTo>
                    <a:pt x="4327" y="4483"/>
                    <a:pt x="4292" y="4535"/>
                    <a:pt x="4237" y="4561"/>
                  </a:cubicBezTo>
                  <a:cubicBezTo>
                    <a:pt x="4150" y="4700"/>
                    <a:pt x="4000" y="4775"/>
                    <a:pt x="3834" y="4775"/>
                  </a:cubicBezTo>
                  <a:cubicBezTo>
                    <a:pt x="3814" y="4775"/>
                    <a:pt x="3794" y="4774"/>
                    <a:pt x="3773" y="4772"/>
                  </a:cubicBezTo>
                  <a:cubicBezTo>
                    <a:pt x="3413" y="4723"/>
                    <a:pt x="3059" y="4313"/>
                    <a:pt x="3226" y="3950"/>
                  </a:cubicBezTo>
                  <a:cubicBezTo>
                    <a:pt x="3306" y="3762"/>
                    <a:pt x="3497" y="3664"/>
                    <a:pt x="3689" y="3664"/>
                  </a:cubicBezTo>
                  <a:close/>
                  <a:moveTo>
                    <a:pt x="6615" y="5005"/>
                  </a:moveTo>
                  <a:cubicBezTo>
                    <a:pt x="6641" y="5005"/>
                    <a:pt x="6667" y="5008"/>
                    <a:pt x="6690" y="5020"/>
                  </a:cubicBezTo>
                  <a:lnTo>
                    <a:pt x="6725" y="5040"/>
                  </a:lnTo>
                  <a:cubicBezTo>
                    <a:pt x="6745" y="5063"/>
                    <a:pt x="6759" y="5083"/>
                    <a:pt x="6768" y="5109"/>
                  </a:cubicBezTo>
                  <a:lnTo>
                    <a:pt x="6774" y="5146"/>
                  </a:lnTo>
                  <a:cubicBezTo>
                    <a:pt x="6774" y="5166"/>
                    <a:pt x="6774" y="5184"/>
                    <a:pt x="6768" y="5204"/>
                  </a:cubicBezTo>
                  <a:cubicBezTo>
                    <a:pt x="6762" y="5221"/>
                    <a:pt x="6754" y="5239"/>
                    <a:pt x="6739" y="5253"/>
                  </a:cubicBezTo>
                  <a:cubicBezTo>
                    <a:pt x="6728" y="5270"/>
                    <a:pt x="6707" y="5282"/>
                    <a:pt x="6690" y="5290"/>
                  </a:cubicBezTo>
                  <a:cubicBezTo>
                    <a:pt x="6673" y="5299"/>
                    <a:pt x="6656" y="5305"/>
                    <a:pt x="6635" y="5305"/>
                  </a:cubicBezTo>
                  <a:cubicBezTo>
                    <a:pt x="6598" y="5308"/>
                    <a:pt x="6558" y="5308"/>
                    <a:pt x="6517" y="5311"/>
                  </a:cubicBezTo>
                  <a:cubicBezTo>
                    <a:pt x="6513" y="5311"/>
                    <a:pt x="6508" y="5311"/>
                    <a:pt x="6504" y="5311"/>
                  </a:cubicBezTo>
                  <a:cubicBezTo>
                    <a:pt x="6483" y="5311"/>
                    <a:pt x="6464" y="5306"/>
                    <a:pt x="6442" y="5296"/>
                  </a:cubicBezTo>
                  <a:lnTo>
                    <a:pt x="6411" y="5276"/>
                  </a:lnTo>
                  <a:cubicBezTo>
                    <a:pt x="6387" y="5256"/>
                    <a:pt x="6373" y="5236"/>
                    <a:pt x="6367" y="5210"/>
                  </a:cubicBezTo>
                  <a:cubicBezTo>
                    <a:pt x="6364" y="5198"/>
                    <a:pt x="6364" y="5184"/>
                    <a:pt x="6359" y="5172"/>
                  </a:cubicBezTo>
                  <a:cubicBezTo>
                    <a:pt x="6356" y="5155"/>
                    <a:pt x="6359" y="5135"/>
                    <a:pt x="6367" y="5117"/>
                  </a:cubicBezTo>
                  <a:cubicBezTo>
                    <a:pt x="6370" y="5097"/>
                    <a:pt x="6382" y="5080"/>
                    <a:pt x="6396" y="5066"/>
                  </a:cubicBezTo>
                  <a:cubicBezTo>
                    <a:pt x="6411" y="5051"/>
                    <a:pt x="6425" y="5037"/>
                    <a:pt x="6442" y="5028"/>
                  </a:cubicBezTo>
                  <a:cubicBezTo>
                    <a:pt x="6460" y="5020"/>
                    <a:pt x="6480" y="5014"/>
                    <a:pt x="6497" y="5014"/>
                  </a:cubicBezTo>
                  <a:lnTo>
                    <a:pt x="6615" y="5005"/>
                  </a:lnTo>
                  <a:close/>
                  <a:moveTo>
                    <a:pt x="5699" y="4534"/>
                  </a:moveTo>
                  <a:cubicBezTo>
                    <a:pt x="5849" y="4534"/>
                    <a:pt x="5999" y="4618"/>
                    <a:pt x="6076" y="4749"/>
                  </a:cubicBezTo>
                  <a:cubicBezTo>
                    <a:pt x="6119" y="4818"/>
                    <a:pt x="6143" y="4896"/>
                    <a:pt x="6143" y="4979"/>
                  </a:cubicBezTo>
                  <a:cubicBezTo>
                    <a:pt x="6143" y="5089"/>
                    <a:pt x="6108" y="5178"/>
                    <a:pt x="6047" y="5264"/>
                  </a:cubicBezTo>
                  <a:cubicBezTo>
                    <a:pt x="6027" y="5293"/>
                    <a:pt x="5996" y="5308"/>
                    <a:pt x="5964" y="5311"/>
                  </a:cubicBezTo>
                  <a:cubicBezTo>
                    <a:pt x="5892" y="5368"/>
                    <a:pt x="5800" y="5406"/>
                    <a:pt x="5707" y="5409"/>
                  </a:cubicBezTo>
                  <a:cubicBezTo>
                    <a:pt x="5606" y="5409"/>
                    <a:pt x="5517" y="5380"/>
                    <a:pt x="5434" y="5316"/>
                  </a:cubicBezTo>
                  <a:cubicBezTo>
                    <a:pt x="5304" y="5224"/>
                    <a:pt x="5235" y="5051"/>
                    <a:pt x="5269" y="4896"/>
                  </a:cubicBezTo>
                  <a:cubicBezTo>
                    <a:pt x="5304" y="4702"/>
                    <a:pt x="5471" y="4555"/>
                    <a:pt x="5664" y="4535"/>
                  </a:cubicBezTo>
                  <a:cubicBezTo>
                    <a:pt x="5676" y="4534"/>
                    <a:pt x="5688" y="4534"/>
                    <a:pt x="5699" y="4534"/>
                  </a:cubicBezTo>
                  <a:close/>
                  <a:moveTo>
                    <a:pt x="2358" y="0"/>
                  </a:moveTo>
                  <a:cubicBezTo>
                    <a:pt x="1782" y="0"/>
                    <a:pt x="1253" y="375"/>
                    <a:pt x="1064" y="938"/>
                  </a:cubicBezTo>
                  <a:cubicBezTo>
                    <a:pt x="998" y="1132"/>
                    <a:pt x="992" y="1342"/>
                    <a:pt x="935" y="1535"/>
                  </a:cubicBezTo>
                  <a:cubicBezTo>
                    <a:pt x="874" y="1737"/>
                    <a:pt x="759" y="1910"/>
                    <a:pt x="620" y="2068"/>
                  </a:cubicBezTo>
                  <a:cubicBezTo>
                    <a:pt x="355" y="2374"/>
                    <a:pt x="1" y="2671"/>
                    <a:pt x="105" y="3123"/>
                  </a:cubicBezTo>
                  <a:cubicBezTo>
                    <a:pt x="202" y="3527"/>
                    <a:pt x="571" y="3783"/>
                    <a:pt x="963" y="3875"/>
                  </a:cubicBezTo>
                  <a:cubicBezTo>
                    <a:pt x="1341" y="3965"/>
                    <a:pt x="1753" y="3875"/>
                    <a:pt x="2119" y="4031"/>
                  </a:cubicBezTo>
                  <a:cubicBezTo>
                    <a:pt x="2422" y="4161"/>
                    <a:pt x="2583" y="4449"/>
                    <a:pt x="2675" y="4751"/>
                  </a:cubicBezTo>
                  <a:cubicBezTo>
                    <a:pt x="2762" y="5037"/>
                    <a:pt x="2791" y="5377"/>
                    <a:pt x="2969" y="5622"/>
                  </a:cubicBezTo>
                  <a:cubicBezTo>
                    <a:pt x="3087" y="5779"/>
                    <a:pt x="3253" y="5834"/>
                    <a:pt x="3428" y="5834"/>
                  </a:cubicBezTo>
                  <a:cubicBezTo>
                    <a:pt x="3596" y="5834"/>
                    <a:pt x="3772" y="5783"/>
                    <a:pt x="3923" y="5726"/>
                  </a:cubicBezTo>
                  <a:cubicBezTo>
                    <a:pt x="4252" y="5595"/>
                    <a:pt x="4574" y="5417"/>
                    <a:pt x="4934" y="5417"/>
                  </a:cubicBezTo>
                  <a:cubicBezTo>
                    <a:pt x="4972" y="5417"/>
                    <a:pt x="5009" y="5419"/>
                    <a:pt x="5047" y="5423"/>
                  </a:cubicBezTo>
                  <a:cubicBezTo>
                    <a:pt x="5393" y="5458"/>
                    <a:pt x="5693" y="5659"/>
                    <a:pt x="5984" y="5829"/>
                  </a:cubicBezTo>
                  <a:cubicBezTo>
                    <a:pt x="6186" y="5948"/>
                    <a:pt x="6415" y="6066"/>
                    <a:pt x="6647" y="6066"/>
                  </a:cubicBezTo>
                  <a:cubicBezTo>
                    <a:pt x="6748" y="6066"/>
                    <a:pt x="6849" y="6043"/>
                    <a:pt x="6950" y="5988"/>
                  </a:cubicBezTo>
                  <a:cubicBezTo>
                    <a:pt x="7243" y="5829"/>
                    <a:pt x="7468" y="5437"/>
                    <a:pt x="7365" y="5106"/>
                  </a:cubicBezTo>
                  <a:cubicBezTo>
                    <a:pt x="7278" y="4829"/>
                    <a:pt x="7073" y="4599"/>
                    <a:pt x="7036" y="4305"/>
                  </a:cubicBezTo>
                  <a:cubicBezTo>
                    <a:pt x="7022" y="4282"/>
                    <a:pt x="7019" y="4247"/>
                    <a:pt x="7030" y="4213"/>
                  </a:cubicBezTo>
                  <a:cubicBezTo>
                    <a:pt x="7085" y="4037"/>
                    <a:pt x="7091" y="3852"/>
                    <a:pt x="7042" y="3671"/>
                  </a:cubicBezTo>
                  <a:cubicBezTo>
                    <a:pt x="6993" y="3504"/>
                    <a:pt x="6912" y="3345"/>
                    <a:pt x="6785" y="3218"/>
                  </a:cubicBezTo>
                  <a:cubicBezTo>
                    <a:pt x="6630" y="3063"/>
                    <a:pt x="6428" y="3002"/>
                    <a:pt x="6243" y="2901"/>
                  </a:cubicBezTo>
                  <a:cubicBezTo>
                    <a:pt x="6076" y="2806"/>
                    <a:pt x="5932" y="2676"/>
                    <a:pt x="5877" y="2486"/>
                  </a:cubicBezTo>
                  <a:cubicBezTo>
                    <a:pt x="5825" y="2313"/>
                    <a:pt x="5849" y="2137"/>
                    <a:pt x="5834" y="1962"/>
                  </a:cubicBezTo>
                  <a:cubicBezTo>
                    <a:pt x="5809" y="1610"/>
                    <a:pt x="5494" y="1436"/>
                    <a:pt x="5174" y="1436"/>
                  </a:cubicBezTo>
                  <a:cubicBezTo>
                    <a:pt x="5130" y="1436"/>
                    <a:pt x="5085" y="1439"/>
                    <a:pt x="5042" y="1446"/>
                  </a:cubicBezTo>
                  <a:cubicBezTo>
                    <a:pt x="4825" y="1477"/>
                    <a:pt x="4600" y="1557"/>
                    <a:pt x="4381" y="1557"/>
                  </a:cubicBezTo>
                  <a:cubicBezTo>
                    <a:pt x="4276" y="1557"/>
                    <a:pt x="4173" y="1539"/>
                    <a:pt x="4073" y="1489"/>
                  </a:cubicBezTo>
                  <a:cubicBezTo>
                    <a:pt x="3704" y="1304"/>
                    <a:pt x="3658" y="840"/>
                    <a:pt x="3428" y="535"/>
                  </a:cubicBezTo>
                  <a:cubicBezTo>
                    <a:pt x="3229" y="267"/>
                    <a:pt x="2938" y="88"/>
                    <a:pt x="2612" y="25"/>
                  </a:cubicBezTo>
                  <a:cubicBezTo>
                    <a:pt x="2527" y="8"/>
                    <a:pt x="2442" y="0"/>
                    <a:pt x="2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4305825" y="2438100"/>
              <a:ext cx="13500" cy="12775"/>
            </a:xfrm>
            <a:custGeom>
              <a:avLst/>
              <a:gdLst/>
              <a:ahLst/>
              <a:cxnLst/>
              <a:rect l="l" t="t" r="r" b="b"/>
              <a:pathLst>
                <a:path w="540" h="511" extrusionOk="0">
                  <a:moveTo>
                    <a:pt x="202" y="1"/>
                  </a:moveTo>
                  <a:cubicBezTo>
                    <a:pt x="190" y="1"/>
                    <a:pt x="176" y="4"/>
                    <a:pt x="164" y="4"/>
                  </a:cubicBezTo>
                  <a:lnTo>
                    <a:pt x="156" y="4"/>
                  </a:lnTo>
                  <a:cubicBezTo>
                    <a:pt x="141" y="6"/>
                    <a:pt x="130" y="9"/>
                    <a:pt x="118" y="15"/>
                  </a:cubicBezTo>
                  <a:cubicBezTo>
                    <a:pt x="115" y="18"/>
                    <a:pt x="104" y="21"/>
                    <a:pt x="101" y="24"/>
                  </a:cubicBezTo>
                  <a:lnTo>
                    <a:pt x="69" y="47"/>
                  </a:lnTo>
                  <a:cubicBezTo>
                    <a:pt x="64" y="47"/>
                    <a:pt x="49" y="61"/>
                    <a:pt x="49" y="61"/>
                  </a:cubicBezTo>
                  <a:cubicBezTo>
                    <a:pt x="46" y="67"/>
                    <a:pt x="41" y="73"/>
                    <a:pt x="35" y="78"/>
                  </a:cubicBezTo>
                  <a:cubicBezTo>
                    <a:pt x="35" y="81"/>
                    <a:pt x="26" y="93"/>
                    <a:pt x="26" y="96"/>
                  </a:cubicBezTo>
                  <a:cubicBezTo>
                    <a:pt x="20" y="104"/>
                    <a:pt x="18" y="107"/>
                    <a:pt x="15" y="116"/>
                  </a:cubicBezTo>
                  <a:cubicBezTo>
                    <a:pt x="9" y="119"/>
                    <a:pt x="6" y="133"/>
                    <a:pt x="6" y="136"/>
                  </a:cubicBezTo>
                  <a:cubicBezTo>
                    <a:pt x="3" y="148"/>
                    <a:pt x="3" y="159"/>
                    <a:pt x="0" y="168"/>
                  </a:cubicBezTo>
                  <a:lnTo>
                    <a:pt x="0" y="174"/>
                  </a:lnTo>
                  <a:lnTo>
                    <a:pt x="0" y="194"/>
                  </a:lnTo>
                  <a:lnTo>
                    <a:pt x="0" y="208"/>
                  </a:lnTo>
                  <a:lnTo>
                    <a:pt x="0" y="211"/>
                  </a:lnTo>
                  <a:lnTo>
                    <a:pt x="0" y="217"/>
                  </a:lnTo>
                  <a:lnTo>
                    <a:pt x="0" y="220"/>
                  </a:lnTo>
                  <a:cubicBezTo>
                    <a:pt x="6" y="240"/>
                    <a:pt x="18" y="280"/>
                    <a:pt x="20" y="283"/>
                  </a:cubicBezTo>
                  <a:lnTo>
                    <a:pt x="32" y="306"/>
                  </a:lnTo>
                  <a:cubicBezTo>
                    <a:pt x="41" y="321"/>
                    <a:pt x="46" y="332"/>
                    <a:pt x="58" y="347"/>
                  </a:cubicBezTo>
                  <a:cubicBezTo>
                    <a:pt x="61" y="349"/>
                    <a:pt x="64" y="355"/>
                    <a:pt x="69" y="361"/>
                  </a:cubicBezTo>
                  <a:lnTo>
                    <a:pt x="72" y="364"/>
                  </a:lnTo>
                  <a:cubicBezTo>
                    <a:pt x="75" y="364"/>
                    <a:pt x="75" y="367"/>
                    <a:pt x="78" y="370"/>
                  </a:cubicBezTo>
                  <a:cubicBezTo>
                    <a:pt x="87" y="378"/>
                    <a:pt x="98" y="393"/>
                    <a:pt x="101" y="393"/>
                  </a:cubicBezTo>
                  <a:cubicBezTo>
                    <a:pt x="107" y="395"/>
                    <a:pt x="147" y="427"/>
                    <a:pt x="164" y="447"/>
                  </a:cubicBezTo>
                  <a:lnTo>
                    <a:pt x="170" y="450"/>
                  </a:lnTo>
                  <a:cubicBezTo>
                    <a:pt x="173" y="450"/>
                    <a:pt x="173" y="453"/>
                    <a:pt x="176" y="453"/>
                  </a:cubicBezTo>
                  <a:cubicBezTo>
                    <a:pt x="179" y="453"/>
                    <a:pt x="188" y="456"/>
                    <a:pt x="190" y="462"/>
                  </a:cubicBezTo>
                  <a:lnTo>
                    <a:pt x="234" y="482"/>
                  </a:lnTo>
                  <a:cubicBezTo>
                    <a:pt x="242" y="485"/>
                    <a:pt x="251" y="491"/>
                    <a:pt x="260" y="493"/>
                  </a:cubicBezTo>
                  <a:cubicBezTo>
                    <a:pt x="265" y="493"/>
                    <a:pt x="271" y="493"/>
                    <a:pt x="274" y="496"/>
                  </a:cubicBezTo>
                  <a:cubicBezTo>
                    <a:pt x="280" y="499"/>
                    <a:pt x="288" y="505"/>
                    <a:pt x="291" y="505"/>
                  </a:cubicBezTo>
                  <a:cubicBezTo>
                    <a:pt x="306" y="508"/>
                    <a:pt x="320" y="511"/>
                    <a:pt x="335" y="511"/>
                  </a:cubicBezTo>
                  <a:lnTo>
                    <a:pt x="337" y="511"/>
                  </a:lnTo>
                  <a:cubicBezTo>
                    <a:pt x="339" y="511"/>
                    <a:pt x="344" y="510"/>
                    <a:pt x="348" y="510"/>
                  </a:cubicBezTo>
                  <a:cubicBezTo>
                    <a:pt x="351" y="510"/>
                    <a:pt x="353" y="510"/>
                    <a:pt x="355" y="511"/>
                  </a:cubicBezTo>
                  <a:lnTo>
                    <a:pt x="392" y="511"/>
                  </a:lnTo>
                  <a:cubicBezTo>
                    <a:pt x="398" y="508"/>
                    <a:pt x="407" y="508"/>
                    <a:pt x="409" y="508"/>
                  </a:cubicBezTo>
                  <a:cubicBezTo>
                    <a:pt x="418" y="508"/>
                    <a:pt x="424" y="505"/>
                    <a:pt x="433" y="499"/>
                  </a:cubicBezTo>
                  <a:cubicBezTo>
                    <a:pt x="433" y="496"/>
                    <a:pt x="438" y="496"/>
                    <a:pt x="441" y="496"/>
                  </a:cubicBezTo>
                  <a:lnTo>
                    <a:pt x="447" y="496"/>
                  </a:lnTo>
                  <a:cubicBezTo>
                    <a:pt x="450" y="493"/>
                    <a:pt x="453" y="493"/>
                    <a:pt x="458" y="491"/>
                  </a:cubicBezTo>
                  <a:cubicBezTo>
                    <a:pt x="458" y="491"/>
                    <a:pt x="461" y="491"/>
                    <a:pt x="461" y="485"/>
                  </a:cubicBezTo>
                  <a:cubicBezTo>
                    <a:pt x="461" y="485"/>
                    <a:pt x="464" y="479"/>
                    <a:pt x="476" y="476"/>
                  </a:cubicBezTo>
                  <a:lnTo>
                    <a:pt x="499" y="447"/>
                  </a:lnTo>
                  <a:cubicBezTo>
                    <a:pt x="505" y="439"/>
                    <a:pt x="507" y="436"/>
                    <a:pt x="510" y="427"/>
                  </a:cubicBezTo>
                  <a:cubicBezTo>
                    <a:pt x="519" y="410"/>
                    <a:pt x="525" y="395"/>
                    <a:pt x="533" y="378"/>
                  </a:cubicBezTo>
                  <a:cubicBezTo>
                    <a:pt x="536" y="372"/>
                    <a:pt x="536" y="370"/>
                    <a:pt x="539" y="367"/>
                  </a:cubicBezTo>
                  <a:cubicBezTo>
                    <a:pt x="539" y="361"/>
                    <a:pt x="536" y="352"/>
                    <a:pt x="536" y="344"/>
                  </a:cubicBezTo>
                  <a:lnTo>
                    <a:pt x="536" y="341"/>
                  </a:lnTo>
                  <a:cubicBezTo>
                    <a:pt x="533" y="341"/>
                    <a:pt x="533" y="341"/>
                    <a:pt x="533" y="338"/>
                  </a:cubicBezTo>
                  <a:cubicBezTo>
                    <a:pt x="525" y="309"/>
                    <a:pt x="519" y="280"/>
                    <a:pt x="507" y="254"/>
                  </a:cubicBezTo>
                  <a:cubicBezTo>
                    <a:pt x="505" y="243"/>
                    <a:pt x="496" y="234"/>
                    <a:pt x="493" y="223"/>
                  </a:cubicBezTo>
                  <a:cubicBezTo>
                    <a:pt x="490" y="220"/>
                    <a:pt x="484" y="205"/>
                    <a:pt x="482" y="200"/>
                  </a:cubicBezTo>
                  <a:cubicBezTo>
                    <a:pt x="473" y="176"/>
                    <a:pt x="453" y="151"/>
                    <a:pt x="438" y="127"/>
                  </a:cubicBezTo>
                  <a:cubicBezTo>
                    <a:pt x="435" y="125"/>
                    <a:pt x="421" y="110"/>
                    <a:pt x="418" y="104"/>
                  </a:cubicBezTo>
                  <a:cubicBezTo>
                    <a:pt x="415" y="102"/>
                    <a:pt x="407" y="96"/>
                    <a:pt x="404" y="90"/>
                  </a:cubicBezTo>
                  <a:lnTo>
                    <a:pt x="349" y="47"/>
                  </a:lnTo>
                  <a:cubicBezTo>
                    <a:pt x="346" y="44"/>
                    <a:pt x="329" y="35"/>
                    <a:pt x="323" y="32"/>
                  </a:cubicBezTo>
                  <a:cubicBezTo>
                    <a:pt x="314" y="24"/>
                    <a:pt x="303" y="21"/>
                    <a:pt x="291" y="18"/>
                  </a:cubicBezTo>
                  <a:cubicBezTo>
                    <a:pt x="288" y="15"/>
                    <a:pt x="288" y="15"/>
                    <a:pt x="286" y="15"/>
                  </a:cubicBezTo>
                  <a:cubicBezTo>
                    <a:pt x="280" y="15"/>
                    <a:pt x="277" y="9"/>
                    <a:pt x="274" y="9"/>
                  </a:cubicBezTo>
                  <a:cubicBezTo>
                    <a:pt x="262" y="6"/>
                    <a:pt x="248" y="6"/>
                    <a:pt x="237" y="4"/>
                  </a:cubicBezTo>
                  <a:lnTo>
                    <a:pt x="222" y="4"/>
                  </a:lnTo>
                  <a:cubicBezTo>
                    <a:pt x="216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4314400" y="2450850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0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5" y="2"/>
                    <a:pt x="6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4315700" y="2450750"/>
              <a:ext cx="525" cy="125"/>
            </a:xfrm>
            <a:custGeom>
              <a:avLst/>
              <a:gdLst/>
              <a:ahLst/>
              <a:cxnLst/>
              <a:rect l="l" t="t" r="r" b="b"/>
              <a:pathLst>
                <a:path w="21" h="5" extrusionOk="0">
                  <a:moveTo>
                    <a:pt x="15" y="1"/>
                  </a:moveTo>
                  <a:cubicBezTo>
                    <a:pt x="11" y="1"/>
                    <a:pt x="6" y="3"/>
                    <a:pt x="0" y="5"/>
                  </a:cubicBezTo>
                  <a:lnTo>
                    <a:pt x="9" y="5"/>
                  </a:lnTo>
                  <a:cubicBezTo>
                    <a:pt x="12" y="2"/>
                    <a:pt x="14" y="2"/>
                    <a:pt x="20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4317425" y="2449850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0"/>
                  </a:moveTo>
                  <a:cubicBezTo>
                    <a:pt x="3" y="6"/>
                    <a:pt x="0" y="12"/>
                    <a:pt x="0" y="12"/>
                  </a:cubicBezTo>
                  <a:cubicBezTo>
                    <a:pt x="0" y="12"/>
                    <a:pt x="3" y="9"/>
                    <a:pt x="15" y="9"/>
                  </a:cubicBezTo>
                  <a:lnTo>
                    <a:pt x="15" y="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4357700" y="2460075"/>
              <a:ext cx="7225" cy="7025"/>
            </a:xfrm>
            <a:custGeom>
              <a:avLst/>
              <a:gdLst/>
              <a:ahLst/>
              <a:cxnLst/>
              <a:rect l="l" t="t" r="r" b="b"/>
              <a:pathLst>
                <a:path w="289" h="281" extrusionOk="0">
                  <a:moveTo>
                    <a:pt x="116" y="1"/>
                  </a:moveTo>
                  <a:cubicBezTo>
                    <a:pt x="104" y="4"/>
                    <a:pt x="90" y="6"/>
                    <a:pt x="78" y="9"/>
                  </a:cubicBezTo>
                  <a:cubicBezTo>
                    <a:pt x="75" y="15"/>
                    <a:pt x="72" y="15"/>
                    <a:pt x="67" y="18"/>
                  </a:cubicBezTo>
                  <a:cubicBezTo>
                    <a:pt x="64" y="18"/>
                    <a:pt x="52" y="24"/>
                    <a:pt x="44" y="32"/>
                  </a:cubicBezTo>
                  <a:lnTo>
                    <a:pt x="35" y="38"/>
                  </a:lnTo>
                  <a:cubicBezTo>
                    <a:pt x="32" y="44"/>
                    <a:pt x="29" y="47"/>
                    <a:pt x="23" y="53"/>
                  </a:cubicBezTo>
                  <a:cubicBezTo>
                    <a:pt x="23" y="58"/>
                    <a:pt x="21" y="64"/>
                    <a:pt x="18" y="67"/>
                  </a:cubicBezTo>
                  <a:cubicBezTo>
                    <a:pt x="15" y="73"/>
                    <a:pt x="15" y="76"/>
                    <a:pt x="9" y="79"/>
                  </a:cubicBezTo>
                  <a:cubicBezTo>
                    <a:pt x="9" y="79"/>
                    <a:pt x="6" y="81"/>
                    <a:pt x="6" y="87"/>
                  </a:cubicBezTo>
                  <a:cubicBezTo>
                    <a:pt x="3" y="90"/>
                    <a:pt x="3" y="90"/>
                    <a:pt x="3" y="93"/>
                  </a:cubicBezTo>
                  <a:lnTo>
                    <a:pt x="3" y="96"/>
                  </a:lnTo>
                  <a:lnTo>
                    <a:pt x="3" y="102"/>
                  </a:lnTo>
                  <a:cubicBezTo>
                    <a:pt x="3" y="107"/>
                    <a:pt x="0" y="110"/>
                    <a:pt x="0" y="119"/>
                  </a:cubicBezTo>
                  <a:lnTo>
                    <a:pt x="0" y="125"/>
                  </a:lnTo>
                  <a:cubicBezTo>
                    <a:pt x="0" y="139"/>
                    <a:pt x="3" y="151"/>
                    <a:pt x="3" y="162"/>
                  </a:cubicBezTo>
                  <a:lnTo>
                    <a:pt x="3" y="165"/>
                  </a:lnTo>
                  <a:cubicBezTo>
                    <a:pt x="6" y="174"/>
                    <a:pt x="18" y="188"/>
                    <a:pt x="18" y="197"/>
                  </a:cubicBezTo>
                  <a:cubicBezTo>
                    <a:pt x="18" y="197"/>
                    <a:pt x="18" y="202"/>
                    <a:pt x="21" y="202"/>
                  </a:cubicBezTo>
                  <a:cubicBezTo>
                    <a:pt x="23" y="208"/>
                    <a:pt x="29" y="217"/>
                    <a:pt x="35" y="223"/>
                  </a:cubicBezTo>
                  <a:lnTo>
                    <a:pt x="44" y="231"/>
                  </a:lnTo>
                  <a:cubicBezTo>
                    <a:pt x="46" y="237"/>
                    <a:pt x="58" y="246"/>
                    <a:pt x="64" y="254"/>
                  </a:cubicBezTo>
                  <a:cubicBezTo>
                    <a:pt x="69" y="254"/>
                    <a:pt x="69" y="260"/>
                    <a:pt x="72" y="260"/>
                  </a:cubicBezTo>
                  <a:cubicBezTo>
                    <a:pt x="78" y="263"/>
                    <a:pt x="84" y="266"/>
                    <a:pt x="90" y="266"/>
                  </a:cubicBezTo>
                  <a:cubicBezTo>
                    <a:pt x="95" y="269"/>
                    <a:pt x="107" y="274"/>
                    <a:pt x="113" y="274"/>
                  </a:cubicBezTo>
                  <a:cubicBezTo>
                    <a:pt x="116" y="277"/>
                    <a:pt x="118" y="277"/>
                    <a:pt x="121" y="277"/>
                  </a:cubicBezTo>
                  <a:lnTo>
                    <a:pt x="147" y="277"/>
                  </a:lnTo>
                  <a:lnTo>
                    <a:pt x="144" y="280"/>
                  </a:lnTo>
                  <a:cubicBezTo>
                    <a:pt x="147" y="280"/>
                    <a:pt x="150" y="280"/>
                    <a:pt x="156" y="277"/>
                  </a:cubicBezTo>
                  <a:lnTo>
                    <a:pt x="159" y="277"/>
                  </a:lnTo>
                  <a:cubicBezTo>
                    <a:pt x="159" y="274"/>
                    <a:pt x="159" y="274"/>
                    <a:pt x="162" y="274"/>
                  </a:cubicBezTo>
                  <a:lnTo>
                    <a:pt x="193" y="263"/>
                  </a:lnTo>
                  <a:cubicBezTo>
                    <a:pt x="202" y="260"/>
                    <a:pt x="205" y="254"/>
                    <a:pt x="214" y="251"/>
                  </a:cubicBezTo>
                  <a:cubicBezTo>
                    <a:pt x="222" y="240"/>
                    <a:pt x="237" y="234"/>
                    <a:pt x="248" y="223"/>
                  </a:cubicBezTo>
                  <a:cubicBezTo>
                    <a:pt x="257" y="217"/>
                    <a:pt x="265" y="211"/>
                    <a:pt x="274" y="208"/>
                  </a:cubicBezTo>
                  <a:cubicBezTo>
                    <a:pt x="277" y="205"/>
                    <a:pt x="280" y="202"/>
                    <a:pt x="280" y="197"/>
                  </a:cubicBezTo>
                  <a:cubicBezTo>
                    <a:pt x="283" y="182"/>
                    <a:pt x="283" y="168"/>
                    <a:pt x="289" y="159"/>
                  </a:cubicBezTo>
                  <a:lnTo>
                    <a:pt x="289" y="139"/>
                  </a:lnTo>
                  <a:cubicBezTo>
                    <a:pt x="283" y="136"/>
                    <a:pt x="283" y="133"/>
                    <a:pt x="283" y="125"/>
                  </a:cubicBezTo>
                  <a:cubicBezTo>
                    <a:pt x="280" y="116"/>
                    <a:pt x="277" y="102"/>
                    <a:pt x="274" y="90"/>
                  </a:cubicBezTo>
                  <a:cubicBezTo>
                    <a:pt x="274" y="87"/>
                    <a:pt x="274" y="81"/>
                    <a:pt x="268" y="79"/>
                  </a:cubicBezTo>
                  <a:cubicBezTo>
                    <a:pt x="265" y="73"/>
                    <a:pt x="260" y="61"/>
                    <a:pt x="251" y="53"/>
                  </a:cubicBezTo>
                  <a:cubicBezTo>
                    <a:pt x="248" y="50"/>
                    <a:pt x="248" y="47"/>
                    <a:pt x="245" y="44"/>
                  </a:cubicBezTo>
                  <a:cubicBezTo>
                    <a:pt x="237" y="35"/>
                    <a:pt x="231" y="32"/>
                    <a:pt x="222" y="24"/>
                  </a:cubicBezTo>
                  <a:cubicBezTo>
                    <a:pt x="219" y="21"/>
                    <a:pt x="216" y="18"/>
                    <a:pt x="211" y="18"/>
                  </a:cubicBezTo>
                  <a:cubicBezTo>
                    <a:pt x="202" y="15"/>
                    <a:pt x="191" y="9"/>
                    <a:pt x="182" y="6"/>
                  </a:cubicBezTo>
                  <a:cubicBezTo>
                    <a:pt x="176" y="6"/>
                    <a:pt x="173" y="4"/>
                    <a:pt x="167" y="4"/>
                  </a:cubicBezTo>
                  <a:cubicBezTo>
                    <a:pt x="165" y="4"/>
                    <a:pt x="162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4363825" y="2424125"/>
              <a:ext cx="375" cy="175"/>
            </a:xfrm>
            <a:custGeom>
              <a:avLst/>
              <a:gdLst/>
              <a:ahLst/>
              <a:cxnLst/>
              <a:rect l="l" t="t" r="r" b="b"/>
              <a:pathLst>
                <a:path w="15" h="7" extrusionOk="0">
                  <a:moveTo>
                    <a:pt x="15" y="1"/>
                  </a:moveTo>
                  <a:lnTo>
                    <a:pt x="15" y="1"/>
                  </a:lnTo>
                  <a:cubicBezTo>
                    <a:pt x="14" y="1"/>
                    <a:pt x="14" y="1"/>
                    <a:pt x="13" y="2"/>
                  </a:cubicBezTo>
                  <a:lnTo>
                    <a:pt x="13" y="2"/>
                  </a:ln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5" y="2"/>
                    <a:pt x="15" y="1"/>
                  </a:cubicBezTo>
                  <a:close/>
                  <a:moveTo>
                    <a:pt x="13" y="2"/>
                  </a:moveTo>
                  <a:cubicBezTo>
                    <a:pt x="13" y="2"/>
                    <a:pt x="12" y="2"/>
                    <a:pt x="12" y="3"/>
                  </a:cubicBezTo>
                  <a:lnTo>
                    <a:pt x="12" y="3"/>
                  </a:lnTo>
                  <a:cubicBezTo>
                    <a:pt x="12" y="2"/>
                    <a:pt x="13" y="2"/>
                    <a:pt x="13" y="2"/>
                  </a:cubicBezTo>
                  <a:close/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lnTo>
                    <a:pt x="11" y="3"/>
                  </a:ln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  <a:moveTo>
                    <a:pt x="11" y="3"/>
                  </a:moveTo>
                  <a:lnTo>
                    <a:pt x="11" y="3"/>
                  </a:lnTo>
                  <a:cubicBezTo>
                    <a:pt x="6" y="3"/>
                    <a:pt x="3" y="4"/>
                    <a:pt x="0" y="6"/>
                  </a:cubicBezTo>
                  <a:cubicBezTo>
                    <a:pt x="4" y="6"/>
                    <a:pt x="8" y="5"/>
                    <a:pt x="11" y="3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4361575" y="2426075"/>
              <a:ext cx="250" cy="375"/>
            </a:xfrm>
            <a:custGeom>
              <a:avLst/>
              <a:gdLst/>
              <a:ahLst/>
              <a:cxnLst/>
              <a:rect l="l" t="t" r="r" b="b"/>
              <a:pathLst>
                <a:path w="10" h="15" extrusionOk="0">
                  <a:moveTo>
                    <a:pt x="10" y="0"/>
                  </a:moveTo>
                  <a:lnTo>
                    <a:pt x="1" y="15"/>
                  </a:lnTo>
                  <a:cubicBezTo>
                    <a:pt x="7" y="6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4360650" y="2423825"/>
              <a:ext cx="11550" cy="11125"/>
            </a:xfrm>
            <a:custGeom>
              <a:avLst/>
              <a:gdLst/>
              <a:ahLst/>
              <a:cxnLst/>
              <a:rect l="l" t="t" r="r" b="b"/>
              <a:pathLst>
                <a:path w="462" h="445" extrusionOk="0">
                  <a:moveTo>
                    <a:pt x="214" y="1"/>
                  </a:moveTo>
                  <a:cubicBezTo>
                    <a:pt x="205" y="1"/>
                    <a:pt x="199" y="4"/>
                    <a:pt x="188" y="4"/>
                  </a:cubicBezTo>
                  <a:cubicBezTo>
                    <a:pt x="173" y="10"/>
                    <a:pt x="162" y="13"/>
                    <a:pt x="147" y="18"/>
                  </a:cubicBezTo>
                  <a:lnTo>
                    <a:pt x="145" y="18"/>
                  </a:lnTo>
                  <a:cubicBezTo>
                    <a:pt x="142" y="24"/>
                    <a:pt x="136" y="27"/>
                    <a:pt x="130" y="27"/>
                  </a:cubicBezTo>
                  <a:cubicBezTo>
                    <a:pt x="129" y="26"/>
                    <a:pt x="129" y="26"/>
                    <a:pt x="128" y="26"/>
                  </a:cubicBezTo>
                  <a:cubicBezTo>
                    <a:pt x="127" y="26"/>
                    <a:pt x="127" y="27"/>
                    <a:pt x="127" y="27"/>
                  </a:cubicBezTo>
                  <a:cubicBezTo>
                    <a:pt x="113" y="38"/>
                    <a:pt x="98" y="44"/>
                    <a:pt x="87" y="56"/>
                  </a:cubicBezTo>
                  <a:lnTo>
                    <a:pt x="73" y="73"/>
                  </a:lnTo>
                  <a:cubicBezTo>
                    <a:pt x="61" y="82"/>
                    <a:pt x="58" y="90"/>
                    <a:pt x="49" y="99"/>
                  </a:cubicBezTo>
                  <a:cubicBezTo>
                    <a:pt x="49" y="99"/>
                    <a:pt x="47" y="102"/>
                    <a:pt x="41" y="113"/>
                  </a:cubicBezTo>
                  <a:cubicBezTo>
                    <a:pt x="35" y="116"/>
                    <a:pt x="35" y="116"/>
                    <a:pt x="35" y="119"/>
                  </a:cubicBezTo>
                  <a:cubicBezTo>
                    <a:pt x="32" y="122"/>
                    <a:pt x="21" y="154"/>
                    <a:pt x="18" y="154"/>
                  </a:cubicBezTo>
                  <a:cubicBezTo>
                    <a:pt x="15" y="160"/>
                    <a:pt x="12" y="165"/>
                    <a:pt x="12" y="177"/>
                  </a:cubicBezTo>
                  <a:cubicBezTo>
                    <a:pt x="9" y="188"/>
                    <a:pt x="3" y="200"/>
                    <a:pt x="3" y="214"/>
                  </a:cubicBezTo>
                  <a:cubicBezTo>
                    <a:pt x="3" y="232"/>
                    <a:pt x="0" y="246"/>
                    <a:pt x="3" y="260"/>
                  </a:cubicBezTo>
                  <a:lnTo>
                    <a:pt x="3" y="263"/>
                  </a:lnTo>
                  <a:cubicBezTo>
                    <a:pt x="9" y="263"/>
                    <a:pt x="9" y="272"/>
                    <a:pt x="9" y="283"/>
                  </a:cubicBezTo>
                  <a:cubicBezTo>
                    <a:pt x="15" y="295"/>
                    <a:pt x="18" y="309"/>
                    <a:pt x="26" y="324"/>
                  </a:cubicBezTo>
                  <a:cubicBezTo>
                    <a:pt x="29" y="330"/>
                    <a:pt x="32" y="335"/>
                    <a:pt x="38" y="338"/>
                  </a:cubicBezTo>
                  <a:lnTo>
                    <a:pt x="58" y="373"/>
                  </a:lnTo>
                  <a:lnTo>
                    <a:pt x="73" y="387"/>
                  </a:lnTo>
                  <a:cubicBezTo>
                    <a:pt x="84" y="393"/>
                    <a:pt x="96" y="402"/>
                    <a:pt x="113" y="404"/>
                  </a:cubicBezTo>
                  <a:cubicBezTo>
                    <a:pt x="119" y="407"/>
                    <a:pt x="122" y="410"/>
                    <a:pt x="130" y="416"/>
                  </a:cubicBezTo>
                  <a:cubicBezTo>
                    <a:pt x="142" y="422"/>
                    <a:pt x="156" y="430"/>
                    <a:pt x="171" y="433"/>
                  </a:cubicBezTo>
                  <a:cubicBezTo>
                    <a:pt x="176" y="433"/>
                    <a:pt x="179" y="436"/>
                    <a:pt x="188" y="436"/>
                  </a:cubicBezTo>
                  <a:cubicBezTo>
                    <a:pt x="202" y="439"/>
                    <a:pt x="217" y="445"/>
                    <a:pt x="231" y="445"/>
                  </a:cubicBezTo>
                  <a:lnTo>
                    <a:pt x="248" y="445"/>
                  </a:lnTo>
                  <a:cubicBezTo>
                    <a:pt x="263" y="445"/>
                    <a:pt x="277" y="439"/>
                    <a:pt x="289" y="439"/>
                  </a:cubicBezTo>
                  <a:cubicBezTo>
                    <a:pt x="294" y="439"/>
                    <a:pt x="303" y="436"/>
                    <a:pt x="309" y="433"/>
                  </a:cubicBezTo>
                  <a:cubicBezTo>
                    <a:pt x="318" y="433"/>
                    <a:pt x="323" y="430"/>
                    <a:pt x="332" y="428"/>
                  </a:cubicBezTo>
                  <a:cubicBezTo>
                    <a:pt x="343" y="416"/>
                    <a:pt x="364" y="407"/>
                    <a:pt x="372" y="402"/>
                  </a:cubicBezTo>
                  <a:cubicBezTo>
                    <a:pt x="375" y="396"/>
                    <a:pt x="381" y="393"/>
                    <a:pt x="387" y="390"/>
                  </a:cubicBezTo>
                  <a:cubicBezTo>
                    <a:pt x="401" y="376"/>
                    <a:pt x="416" y="364"/>
                    <a:pt x="424" y="347"/>
                  </a:cubicBezTo>
                  <a:cubicBezTo>
                    <a:pt x="430" y="344"/>
                    <a:pt x="433" y="335"/>
                    <a:pt x="436" y="332"/>
                  </a:cubicBezTo>
                  <a:cubicBezTo>
                    <a:pt x="436" y="330"/>
                    <a:pt x="439" y="321"/>
                    <a:pt x="439" y="321"/>
                  </a:cubicBezTo>
                  <a:cubicBezTo>
                    <a:pt x="444" y="315"/>
                    <a:pt x="450" y="309"/>
                    <a:pt x="453" y="304"/>
                  </a:cubicBezTo>
                  <a:lnTo>
                    <a:pt x="453" y="289"/>
                  </a:lnTo>
                  <a:cubicBezTo>
                    <a:pt x="459" y="275"/>
                    <a:pt x="459" y="263"/>
                    <a:pt x="462" y="249"/>
                  </a:cubicBezTo>
                  <a:lnTo>
                    <a:pt x="462" y="234"/>
                  </a:lnTo>
                  <a:lnTo>
                    <a:pt x="462" y="214"/>
                  </a:lnTo>
                  <a:cubicBezTo>
                    <a:pt x="462" y="203"/>
                    <a:pt x="459" y="191"/>
                    <a:pt x="459" y="177"/>
                  </a:cubicBezTo>
                  <a:lnTo>
                    <a:pt x="459" y="174"/>
                  </a:lnTo>
                  <a:lnTo>
                    <a:pt x="459" y="171"/>
                  </a:lnTo>
                  <a:cubicBezTo>
                    <a:pt x="453" y="168"/>
                    <a:pt x="453" y="162"/>
                    <a:pt x="453" y="162"/>
                  </a:cubicBezTo>
                  <a:lnTo>
                    <a:pt x="453" y="157"/>
                  </a:lnTo>
                  <a:cubicBezTo>
                    <a:pt x="450" y="145"/>
                    <a:pt x="447" y="134"/>
                    <a:pt x="444" y="128"/>
                  </a:cubicBezTo>
                  <a:lnTo>
                    <a:pt x="444" y="125"/>
                  </a:lnTo>
                  <a:cubicBezTo>
                    <a:pt x="436" y="113"/>
                    <a:pt x="430" y="99"/>
                    <a:pt x="418" y="85"/>
                  </a:cubicBezTo>
                  <a:cubicBezTo>
                    <a:pt x="418" y="82"/>
                    <a:pt x="416" y="76"/>
                    <a:pt x="410" y="73"/>
                  </a:cubicBezTo>
                  <a:lnTo>
                    <a:pt x="407" y="73"/>
                  </a:lnTo>
                  <a:cubicBezTo>
                    <a:pt x="407" y="73"/>
                    <a:pt x="404" y="73"/>
                    <a:pt x="404" y="70"/>
                  </a:cubicBezTo>
                  <a:lnTo>
                    <a:pt x="401" y="70"/>
                  </a:lnTo>
                  <a:cubicBezTo>
                    <a:pt x="387" y="59"/>
                    <a:pt x="375" y="47"/>
                    <a:pt x="361" y="38"/>
                  </a:cubicBezTo>
                  <a:lnTo>
                    <a:pt x="338" y="27"/>
                  </a:lnTo>
                  <a:cubicBezTo>
                    <a:pt x="329" y="18"/>
                    <a:pt x="309" y="15"/>
                    <a:pt x="300" y="10"/>
                  </a:cubicBezTo>
                  <a:cubicBezTo>
                    <a:pt x="292" y="10"/>
                    <a:pt x="286" y="4"/>
                    <a:pt x="277" y="4"/>
                  </a:cubicBezTo>
                  <a:cubicBezTo>
                    <a:pt x="271" y="4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4360725" y="2430250"/>
              <a:ext cx="250" cy="450"/>
            </a:xfrm>
            <a:custGeom>
              <a:avLst/>
              <a:gdLst/>
              <a:ahLst/>
              <a:cxnLst/>
              <a:rect l="l" t="t" r="r" b="b"/>
              <a:pathLst>
                <a:path w="10" h="18" extrusionOk="0">
                  <a:moveTo>
                    <a:pt x="0" y="0"/>
                  </a:moveTo>
                  <a:cubicBezTo>
                    <a:pt x="0" y="3"/>
                    <a:pt x="6" y="12"/>
                    <a:pt x="6" y="18"/>
                  </a:cubicBezTo>
                  <a:cubicBezTo>
                    <a:pt x="9" y="6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4290100" y="2388175"/>
              <a:ext cx="17050" cy="18375"/>
            </a:xfrm>
            <a:custGeom>
              <a:avLst/>
              <a:gdLst/>
              <a:ahLst/>
              <a:cxnLst/>
              <a:rect l="l" t="t" r="r" b="b"/>
              <a:pathLst>
                <a:path w="682" h="735" extrusionOk="0">
                  <a:moveTo>
                    <a:pt x="304" y="0"/>
                  </a:moveTo>
                  <a:cubicBezTo>
                    <a:pt x="283" y="0"/>
                    <a:pt x="260" y="3"/>
                    <a:pt x="237" y="3"/>
                  </a:cubicBezTo>
                  <a:lnTo>
                    <a:pt x="231" y="3"/>
                  </a:lnTo>
                  <a:cubicBezTo>
                    <a:pt x="223" y="9"/>
                    <a:pt x="214" y="9"/>
                    <a:pt x="203" y="12"/>
                  </a:cubicBezTo>
                  <a:cubicBezTo>
                    <a:pt x="182" y="18"/>
                    <a:pt x="159" y="29"/>
                    <a:pt x="139" y="35"/>
                  </a:cubicBezTo>
                  <a:cubicBezTo>
                    <a:pt x="131" y="41"/>
                    <a:pt x="116" y="44"/>
                    <a:pt x="116" y="46"/>
                  </a:cubicBezTo>
                  <a:cubicBezTo>
                    <a:pt x="113" y="46"/>
                    <a:pt x="102" y="58"/>
                    <a:pt x="99" y="61"/>
                  </a:cubicBezTo>
                  <a:cubicBezTo>
                    <a:pt x="84" y="72"/>
                    <a:pt x="70" y="87"/>
                    <a:pt x="59" y="101"/>
                  </a:cubicBezTo>
                  <a:cubicBezTo>
                    <a:pt x="56" y="107"/>
                    <a:pt x="47" y="113"/>
                    <a:pt x="44" y="119"/>
                  </a:cubicBezTo>
                  <a:cubicBezTo>
                    <a:pt x="44" y="124"/>
                    <a:pt x="33" y="133"/>
                    <a:pt x="33" y="139"/>
                  </a:cubicBezTo>
                  <a:cubicBezTo>
                    <a:pt x="30" y="147"/>
                    <a:pt x="27" y="159"/>
                    <a:pt x="18" y="170"/>
                  </a:cubicBezTo>
                  <a:cubicBezTo>
                    <a:pt x="18" y="173"/>
                    <a:pt x="15" y="182"/>
                    <a:pt x="15" y="188"/>
                  </a:cubicBezTo>
                  <a:cubicBezTo>
                    <a:pt x="10" y="205"/>
                    <a:pt x="4" y="228"/>
                    <a:pt x="1" y="245"/>
                  </a:cubicBezTo>
                  <a:lnTo>
                    <a:pt x="1" y="257"/>
                  </a:lnTo>
                  <a:lnTo>
                    <a:pt x="1" y="283"/>
                  </a:lnTo>
                  <a:cubicBezTo>
                    <a:pt x="1" y="303"/>
                    <a:pt x="1" y="326"/>
                    <a:pt x="4" y="346"/>
                  </a:cubicBezTo>
                  <a:lnTo>
                    <a:pt x="4" y="358"/>
                  </a:lnTo>
                  <a:cubicBezTo>
                    <a:pt x="4" y="358"/>
                    <a:pt x="10" y="358"/>
                    <a:pt x="10" y="361"/>
                  </a:cubicBezTo>
                  <a:cubicBezTo>
                    <a:pt x="12" y="375"/>
                    <a:pt x="15" y="387"/>
                    <a:pt x="18" y="398"/>
                  </a:cubicBezTo>
                  <a:cubicBezTo>
                    <a:pt x="27" y="415"/>
                    <a:pt x="33" y="436"/>
                    <a:pt x="41" y="456"/>
                  </a:cubicBezTo>
                  <a:cubicBezTo>
                    <a:pt x="44" y="459"/>
                    <a:pt x="53" y="476"/>
                    <a:pt x="53" y="476"/>
                  </a:cubicBezTo>
                  <a:lnTo>
                    <a:pt x="61" y="499"/>
                  </a:lnTo>
                  <a:cubicBezTo>
                    <a:pt x="79" y="516"/>
                    <a:pt x="87" y="531"/>
                    <a:pt x="99" y="548"/>
                  </a:cubicBezTo>
                  <a:cubicBezTo>
                    <a:pt x="105" y="559"/>
                    <a:pt x="113" y="571"/>
                    <a:pt x="119" y="577"/>
                  </a:cubicBezTo>
                  <a:cubicBezTo>
                    <a:pt x="125" y="585"/>
                    <a:pt x="131" y="591"/>
                    <a:pt x="133" y="594"/>
                  </a:cubicBezTo>
                  <a:cubicBezTo>
                    <a:pt x="151" y="608"/>
                    <a:pt x="165" y="623"/>
                    <a:pt x="182" y="634"/>
                  </a:cubicBezTo>
                  <a:cubicBezTo>
                    <a:pt x="187" y="642"/>
                    <a:pt x="196" y="647"/>
                    <a:pt x="205" y="647"/>
                  </a:cubicBezTo>
                  <a:cubicBezTo>
                    <a:pt x="207" y="647"/>
                    <a:pt x="209" y="646"/>
                    <a:pt x="211" y="646"/>
                  </a:cubicBezTo>
                  <a:lnTo>
                    <a:pt x="217" y="652"/>
                  </a:lnTo>
                  <a:cubicBezTo>
                    <a:pt x="237" y="660"/>
                    <a:pt x="255" y="669"/>
                    <a:pt x="272" y="681"/>
                  </a:cubicBezTo>
                  <a:cubicBezTo>
                    <a:pt x="329" y="706"/>
                    <a:pt x="361" y="718"/>
                    <a:pt x="419" y="727"/>
                  </a:cubicBezTo>
                  <a:cubicBezTo>
                    <a:pt x="443" y="732"/>
                    <a:pt x="464" y="735"/>
                    <a:pt x="483" y="735"/>
                  </a:cubicBezTo>
                  <a:cubicBezTo>
                    <a:pt x="505" y="735"/>
                    <a:pt x="526" y="731"/>
                    <a:pt x="549" y="724"/>
                  </a:cubicBezTo>
                  <a:cubicBezTo>
                    <a:pt x="557" y="724"/>
                    <a:pt x="563" y="721"/>
                    <a:pt x="572" y="718"/>
                  </a:cubicBezTo>
                  <a:lnTo>
                    <a:pt x="574" y="715"/>
                  </a:lnTo>
                  <a:cubicBezTo>
                    <a:pt x="583" y="709"/>
                    <a:pt x="586" y="704"/>
                    <a:pt x="592" y="701"/>
                  </a:cubicBezTo>
                  <a:cubicBezTo>
                    <a:pt x="598" y="701"/>
                    <a:pt x="612" y="683"/>
                    <a:pt x="612" y="681"/>
                  </a:cubicBezTo>
                  <a:cubicBezTo>
                    <a:pt x="615" y="681"/>
                    <a:pt x="615" y="678"/>
                    <a:pt x="618" y="678"/>
                  </a:cubicBezTo>
                  <a:cubicBezTo>
                    <a:pt x="618" y="675"/>
                    <a:pt x="618" y="675"/>
                    <a:pt x="621" y="672"/>
                  </a:cubicBezTo>
                  <a:cubicBezTo>
                    <a:pt x="623" y="666"/>
                    <a:pt x="623" y="660"/>
                    <a:pt x="629" y="657"/>
                  </a:cubicBezTo>
                  <a:cubicBezTo>
                    <a:pt x="629" y="657"/>
                    <a:pt x="635" y="634"/>
                    <a:pt x="635" y="632"/>
                  </a:cubicBezTo>
                  <a:lnTo>
                    <a:pt x="635" y="629"/>
                  </a:lnTo>
                  <a:lnTo>
                    <a:pt x="635" y="617"/>
                  </a:lnTo>
                  <a:lnTo>
                    <a:pt x="635" y="614"/>
                  </a:lnTo>
                  <a:cubicBezTo>
                    <a:pt x="635" y="608"/>
                    <a:pt x="632" y="603"/>
                    <a:pt x="632" y="600"/>
                  </a:cubicBezTo>
                  <a:cubicBezTo>
                    <a:pt x="609" y="542"/>
                    <a:pt x="635" y="476"/>
                    <a:pt x="681" y="436"/>
                  </a:cubicBezTo>
                  <a:cubicBezTo>
                    <a:pt x="678" y="421"/>
                    <a:pt x="678" y="404"/>
                    <a:pt x="675" y="389"/>
                  </a:cubicBezTo>
                  <a:cubicBezTo>
                    <a:pt x="675" y="387"/>
                    <a:pt x="675" y="378"/>
                    <a:pt x="672" y="375"/>
                  </a:cubicBezTo>
                  <a:lnTo>
                    <a:pt x="661" y="343"/>
                  </a:lnTo>
                  <a:cubicBezTo>
                    <a:pt x="658" y="317"/>
                    <a:pt x="647" y="294"/>
                    <a:pt x="638" y="274"/>
                  </a:cubicBezTo>
                  <a:cubicBezTo>
                    <a:pt x="635" y="263"/>
                    <a:pt x="629" y="251"/>
                    <a:pt x="623" y="242"/>
                  </a:cubicBezTo>
                  <a:cubicBezTo>
                    <a:pt x="621" y="237"/>
                    <a:pt x="618" y="228"/>
                    <a:pt x="615" y="222"/>
                  </a:cubicBezTo>
                  <a:cubicBezTo>
                    <a:pt x="603" y="202"/>
                    <a:pt x="592" y="185"/>
                    <a:pt x="577" y="165"/>
                  </a:cubicBezTo>
                  <a:cubicBezTo>
                    <a:pt x="572" y="156"/>
                    <a:pt x="563" y="142"/>
                    <a:pt x="551" y="130"/>
                  </a:cubicBezTo>
                  <a:lnTo>
                    <a:pt x="546" y="124"/>
                  </a:lnTo>
                  <a:lnTo>
                    <a:pt x="528" y="104"/>
                  </a:lnTo>
                  <a:cubicBezTo>
                    <a:pt x="520" y="98"/>
                    <a:pt x="511" y="90"/>
                    <a:pt x="502" y="84"/>
                  </a:cubicBezTo>
                  <a:lnTo>
                    <a:pt x="459" y="52"/>
                  </a:lnTo>
                  <a:lnTo>
                    <a:pt x="456" y="52"/>
                  </a:lnTo>
                  <a:cubicBezTo>
                    <a:pt x="445" y="46"/>
                    <a:pt x="439" y="44"/>
                    <a:pt x="427" y="35"/>
                  </a:cubicBezTo>
                  <a:cubicBezTo>
                    <a:pt x="413" y="26"/>
                    <a:pt x="396" y="21"/>
                    <a:pt x="381" y="15"/>
                  </a:cubicBezTo>
                  <a:cubicBezTo>
                    <a:pt x="376" y="15"/>
                    <a:pt x="370" y="12"/>
                    <a:pt x="367" y="12"/>
                  </a:cubicBezTo>
                  <a:cubicBezTo>
                    <a:pt x="355" y="9"/>
                    <a:pt x="344" y="9"/>
                    <a:pt x="332" y="3"/>
                  </a:cubicBezTo>
                  <a:cubicBezTo>
                    <a:pt x="327" y="0"/>
                    <a:pt x="318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2" name="Google Shape;1492;p40"/>
            <p:cNvGrpSpPr/>
            <p:nvPr/>
          </p:nvGrpSpPr>
          <p:grpSpPr>
            <a:xfrm>
              <a:off x="4241913" y="2380925"/>
              <a:ext cx="138650" cy="93375"/>
              <a:chOff x="4241775" y="2380925"/>
              <a:chExt cx="138650" cy="93375"/>
            </a:xfrm>
          </p:grpSpPr>
          <p:sp>
            <p:nvSpPr>
              <p:cNvPr id="1493" name="Google Shape;1493;p40"/>
              <p:cNvSpPr/>
              <p:nvPr/>
            </p:nvSpPr>
            <p:spPr>
              <a:xfrm>
                <a:off x="4295150" y="2430600"/>
                <a:ext cx="3187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112" extrusionOk="0">
                    <a:moveTo>
                      <a:pt x="632" y="301"/>
                    </a:moveTo>
                    <a:cubicBezTo>
                      <a:pt x="635" y="301"/>
                      <a:pt x="646" y="301"/>
                      <a:pt x="652" y="304"/>
                    </a:cubicBezTo>
                    <a:lnTo>
                      <a:pt x="669" y="304"/>
                    </a:lnTo>
                    <a:cubicBezTo>
                      <a:pt x="678" y="306"/>
                      <a:pt x="692" y="306"/>
                      <a:pt x="704" y="309"/>
                    </a:cubicBezTo>
                    <a:cubicBezTo>
                      <a:pt x="707" y="309"/>
                      <a:pt x="710" y="315"/>
                      <a:pt x="715" y="315"/>
                    </a:cubicBezTo>
                    <a:cubicBezTo>
                      <a:pt x="718" y="315"/>
                      <a:pt x="718" y="315"/>
                      <a:pt x="721" y="318"/>
                    </a:cubicBezTo>
                    <a:cubicBezTo>
                      <a:pt x="733" y="321"/>
                      <a:pt x="744" y="324"/>
                      <a:pt x="756" y="332"/>
                    </a:cubicBezTo>
                    <a:cubicBezTo>
                      <a:pt x="759" y="335"/>
                      <a:pt x="776" y="344"/>
                      <a:pt x="779" y="347"/>
                    </a:cubicBezTo>
                    <a:lnTo>
                      <a:pt x="834" y="390"/>
                    </a:lnTo>
                    <a:cubicBezTo>
                      <a:pt x="836" y="396"/>
                      <a:pt x="845" y="402"/>
                      <a:pt x="848" y="404"/>
                    </a:cubicBezTo>
                    <a:cubicBezTo>
                      <a:pt x="851" y="410"/>
                      <a:pt x="865" y="425"/>
                      <a:pt x="868" y="427"/>
                    </a:cubicBezTo>
                    <a:cubicBezTo>
                      <a:pt x="885" y="451"/>
                      <a:pt x="903" y="476"/>
                      <a:pt x="911" y="500"/>
                    </a:cubicBezTo>
                    <a:cubicBezTo>
                      <a:pt x="917" y="505"/>
                      <a:pt x="920" y="520"/>
                      <a:pt x="923" y="523"/>
                    </a:cubicBezTo>
                    <a:cubicBezTo>
                      <a:pt x="926" y="534"/>
                      <a:pt x="934" y="543"/>
                      <a:pt x="937" y="554"/>
                    </a:cubicBezTo>
                    <a:cubicBezTo>
                      <a:pt x="949" y="580"/>
                      <a:pt x="958" y="609"/>
                      <a:pt x="963" y="638"/>
                    </a:cubicBezTo>
                    <a:cubicBezTo>
                      <a:pt x="963" y="641"/>
                      <a:pt x="963" y="641"/>
                      <a:pt x="966" y="641"/>
                    </a:cubicBezTo>
                    <a:lnTo>
                      <a:pt x="966" y="644"/>
                    </a:lnTo>
                    <a:cubicBezTo>
                      <a:pt x="966" y="652"/>
                      <a:pt x="969" y="661"/>
                      <a:pt x="969" y="667"/>
                    </a:cubicBezTo>
                    <a:cubicBezTo>
                      <a:pt x="966" y="670"/>
                      <a:pt x="966" y="672"/>
                      <a:pt x="963" y="678"/>
                    </a:cubicBezTo>
                    <a:cubicBezTo>
                      <a:pt x="958" y="695"/>
                      <a:pt x="949" y="710"/>
                      <a:pt x="940" y="727"/>
                    </a:cubicBezTo>
                    <a:cubicBezTo>
                      <a:pt x="937" y="736"/>
                      <a:pt x="934" y="739"/>
                      <a:pt x="932" y="747"/>
                    </a:cubicBezTo>
                    <a:lnTo>
                      <a:pt x="906" y="776"/>
                    </a:lnTo>
                    <a:lnTo>
                      <a:pt x="906" y="779"/>
                    </a:lnTo>
                    <a:lnTo>
                      <a:pt x="906" y="782"/>
                    </a:lnTo>
                    <a:cubicBezTo>
                      <a:pt x="900" y="788"/>
                      <a:pt x="900" y="788"/>
                      <a:pt x="894" y="788"/>
                    </a:cubicBezTo>
                    <a:cubicBezTo>
                      <a:pt x="894" y="793"/>
                      <a:pt x="891" y="793"/>
                      <a:pt x="891" y="793"/>
                    </a:cubicBezTo>
                    <a:cubicBezTo>
                      <a:pt x="888" y="796"/>
                      <a:pt x="885" y="796"/>
                      <a:pt x="880" y="799"/>
                    </a:cubicBezTo>
                    <a:lnTo>
                      <a:pt x="877" y="799"/>
                    </a:lnTo>
                    <a:cubicBezTo>
                      <a:pt x="877" y="802"/>
                      <a:pt x="874" y="802"/>
                      <a:pt x="874" y="802"/>
                    </a:cubicBezTo>
                    <a:cubicBezTo>
                      <a:pt x="868" y="808"/>
                      <a:pt x="865" y="808"/>
                      <a:pt x="862" y="808"/>
                    </a:cubicBezTo>
                    <a:lnTo>
                      <a:pt x="862" y="802"/>
                    </a:lnTo>
                    <a:cubicBezTo>
                      <a:pt x="854" y="808"/>
                      <a:pt x="848" y="811"/>
                      <a:pt x="839" y="811"/>
                    </a:cubicBezTo>
                    <a:cubicBezTo>
                      <a:pt x="836" y="811"/>
                      <a:pt x="834" y="811"/>
                      <a:pt x="831" y="814"/>
                    </a:cubicBezTo>
                    <a:lnTo>
                      <a:pt x="770" y="814"/>
                    </a:lnTo>
                    <a:cubicBezTo>
                      <a:pt x="756" y="814"/>
                      <a:pt x="741" y="811"/>
                      <a:pt x="727" y="808"/>
                    </a:cubicBezTo>
                    <a:cubicBezTo>
                      <a:pt x="721" y="808"/>
                      <a:pt x="715" y="802"/>
                      <a:pt x="707" y="799"/>
                    </a:cubicBezTo>
                    <a:lnTo>
                      <a:pt x="707" y="799"/>
                    </a:lnTo>
                    <a:cubicBezTo>
                      <a:pt x="709" y="800"/>
                      <a:pt x="711" y="801"/>
                      <a:pt x="710" y="801"/>
                    </a:cubicBezTo>
                    <a:cubicBezTo>
                      <a:pt x="710" y="801"/>
                      <a:pt x="707" y="800"/>
                      <a:pt x="698" y="796"/>
                    </a:cubicBezTo>
                    <a:lnTo>
                      <a:pt x="692" y="796"/>
                    </a:lnTo>
                    <a:cubicBezTo>
                      <a:pt x="687" y="793"/>
                      <a:pt x="675" y="788"/>
                      <a:pt x="669" y="785"/>
                    </a:cubicBezTo>
                    <a:lnTo>
                      <a:pt x="626" y="765"/>
                    </a:lnTo>
                    <a:cubicBezTo>
                      <a:pt x="620" y="759"/>
                      <a:pt x="615" y="756"/>
                      <a:pt x="612" y="756"/>
                    </a:cubicBezTo>
                    <a:cubicBezTo>
                      <a:pt x="606" y="756"/>
                      <a:pt x="606" y="756"/>
                      <a:pt x="603" y="753"/>
                    </a:cubicBezTo>
                    <a:cubicBezTo>
                      <a:pt x="597" y="750"/>
                      <a:pt x="597" y="750"/>
                      <a:pt x="597" y="747"/>
                    </a:cubicBezTo>
                    <a:lnTo>
                      <a:pt x="600" y="747"/>
                    </a:lnTo>
                    <a:cubicBezTo>
                      <a:pt x="577" y="727"/>
                      <a:pt x="540" y="695"/>
                      <a:pt x="531" y="693"/>
                    </a:cubicBezTo>
                    <a:cubicBezTo>
                      <a:pt x="528" y="690"/>
                      <a:pt x="517" y="678"/>
                      <a:pt x="508" y="675"/>
                    </a:cubicBezTo>
                    <a:lnTo>
                      <a:pt x="502" y="667"/>
                    </a:lnTo>
                    <a:lnTo>
                      <a:pt x="502" y="664"/>
                    </a:lnTo>
                    <a:lnTo>
                      <a:pt x="499" y="661"/>
                    </a:lnTo>
                    <a:cubicBezTo>
                      <a:pt x="496" y="655"/>
                      <a:pt x="491" y="649"/>
                      <a:pt x="488" y="647"/>
                    </a:cubicBezTo>
                    <a:cubicBezTo>
                      <a:pt x="476" y="632"/>
                      <a:pt x="470" y="621"/>
                      <a:pt x="462" y="606"/>
                    </a:cubicBezTo>
                    <a:lnTo>
                      <a:pt x="453" y="583"/>
                    </a:lnTo>
                    <a:cubicBezTo>
                      <a:pt x="447" y="580"/>
                      <a:pt x="436" y="540"/>
                      <a:pt x="430" y="520"/>
                    </a:cubicBezTo>
                    <a:lnTo>
                      <a:pt x="430" y="517"/>
                    </a:lnTo>
                    <a:lnTo>
                      <a:pt x="430" y="511"/>
                    </a:lnTo>
                    <a:lnTo>
                      <a:pt x="430" y="508"/>
                    </a:lnTo>
                    <a:lnTo>
                      <a:pt x="430" y="494"/>
                    </a:lnTo>
                    <a:lnTo>
                      <a:pt x="430" y="474"/>
                    </a:lnTo>
                    <a:lnTo>
                      <a:pt x="430" y="468"/>
                    </a:lnTo>
                    <a:cubicBezTo>
                      <a:pt x="433" y="459"/>
                      <a:pt x="433" y="448"/>
                      <a:pt x="436" y="436"/>
                    </a:cubicBezTo>
                    <a:cubicBezTo>
                      <a:pt x="436" y="433"/>
                      <a:pt x="442" y="419"/>
                      <a:pt x="445" y="416"/>
                    </a:cubicBezTo>
                    <a:cubicBezTo>
                      <a:pt x="447" y="407"/>
                      <a:pt x="450" y="404"/>
                      <a:pt x="456" y="396"/>
                    </a:cubicBezTo>
                    <a:cubicBezTo>
                      <a:pt x="456" y="393"/>
                      <a:pt x="468" y="381"/>
                      <a:pt x="468" y="378"/>
                    </a:cubicBezTo>
                    <a:cubicBezTo>
                      <a:pt x="470" y="373"/>
                      <a:pt x="476" y="367"/>
                      <a:pt x="482" y="361"/>
                    </a:cubicBezTo>
                    <a:cubicBezTo>
                      <a:pt x="482" y="361"/>
                      <a:pt x="496" y="347"/>
                      <a:pt x="499" y="347"/>
                    </a:cubicBezTo>
                    <a:lnTo>
                      <a:pt x="531" y="324"/>
                    </a:lnTo>
                    <a:cubicBezTo>
                      <a:pt x="534" y="321"/>
                      <a:pt x="545" y="318"/>
                      <a:pt x="548" y="315"/>
                    </a:cubicBezTo>
                    <a:cubicBezTo>
                      <a:pt x="560" y="309"/>
                      <a:pt x="571" y="306"/>
                      <a:pt x="586" y="304"/>
                    </a:cubicBezTo>
                    <a:lnTo>
                      <a:pt x="597" y="304"/>
                    </a:lnTo>
                    <a:cubicBezTo>
                      <a:pt x="606" y="304"/>
                      <a:pt x="620" y="301"/>
                      <a:pt x="632" y="301"/>
                    </a:cubicBezTo>
                    <a:close/>
                    <a:moveTo>
                      <a:pt x="632" y="0"/>
                    </a:moveTo>
                    <a:cubicBezTo>
                      <a:pt x="439" y="0"/>
                      <a:pt x="249" y="99"/>
                      <a:pt x="168" y="283"/>
                    </a:cubicBezTo>
                    <a:cubicBezTo>
                      <a:pt x="1" y="649"/>
                      <a:pt x="352" y="1059"/>
                      <a:pt x="715" y="1108"/>
                    </a:cubicBezTo>
                    <a:cubicBezTo>
                      <a:pt x="737" y="1110"/>
                      <a:pt x="759" y="1112"/>
                      <a:pt x="781" y="1112"/>
                    </a:cubicBezTo>
                    <a:cubicBezTo>
                      <a:pt x="945" y="1112"/>
                      <a:pt x="1093" y="1035"/>
                      <a:pt x="1179" y="897"/>
                    </a:cubicBezTo>
                    <a:cubicBezTo>
                      <a:pt x="1237" y="871"/>
                      <a:pt x="1269" y="819"/>
                      <a:pt x="1269" y="753"/>
                    </a:cubicBezTo>
                    <a:cubicBezTo>
                      <a:pt x="1275" y="485"/>
                      <a:pt x="1139" y="211"/>
                      <a:pt x="909" y="76"/>
                    </a:cubicBezTo>
                    <a:cubicBezTo>
                      <a:pt x="825" y="25"/>
                      <a:pt x="728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0"/>
              <p:cNvSpPr/>
              <p:nvPr/>
            </p:nvSpPr>
            <p:spPr>
              <a:xfrm>
                <a:off x="4349700" y="2452450"/>
                <a:ext cx="225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874" extrusionOk="0">
                    <a:moveTo>
                      <a:pt x="355" y="337"/>
                    </a:moveTo>
                    <a:cubicBezTo>
                      <a:pt x="352" y="342"/>
                      <a:pt x="346" y="349"/>
                      <a:pt x="344" y="349"/>
                    </a:cubicBezTo>
                    <a:cubicBezTo>
                      <a:pt x="344" y="349"/>
                      <a:pt x="343" y="349"/>
                      <a:pt x="343" y="349"/>
                    </a:cubicBezTo>
                    <a:cubicBezTo>
                      <a:pt x="343" y="346"/>
                      <a:pt x="349" y="340"/>
                      <a:pt x="355" y="337"/>
                    </a:cubicBezTo>
                    <a:close/>
                    <a:moveTo>
                      <a:pt x="473" y="306"/>
                    </a:moveTo>
                    <a:cubicBezTo>
                      <a:pt x="482" y="306"/>
                      <a:pt x="485" y="309"/>
                      <a:pt x="487" y="309"/>
                    </a:cubicBezTo>
                    <a:cubicBezTo>
                      <a:pt x="493" y="309"/>
                      <a:pt x="496" y="311"/>
                      <a:pt x="502" y="311"/>
                    </a:cubicBezTo>
                    <a:cubicBezTo>
                      <a:pt x="511" y="314"/>
                      <a:pt x="522" y="320"/>
                      <a:pt x="531" y="323"/>
                    </a:cubicBezTo>
                    <a:cubicBezTo>
                      <a:pt x="536" y="323"/>
                      <a:pt x="539" y="326"/>
                      <a:pt x="542" y="329"/>
                    </a:cubicBezTo>
                    <a:cubicBezTo>
                      <a:pt x="551" y="337"/>
                      <a:pt x="557" y="340"/>
                      <a:pt x="565" y="349"/>
                    </a:cubicBezTo>
                    <a:cubicBezTo>
                      <a:pt x="568" y="352"/>
                      <a:pt x="568" y="355"/>
                      <a:pt x="571" y="358"/>
                    </a:cubicBezTo>
                    <a:cubicBezTo>
                      <a:pt x="580" y="366"/>
                      <a:pt x="585" y="378"/>
                      <a:pt x="588" y="384"/>
                    </a:cubicBezTo>
                    <a:cubicBezTo>
                      <a:pt x="594" y="386"/>
                      <a:pt x="594" y="392"/>
                      <a:pt x="594" y="395"/>
                    </a:cubicBezTo>
                    <a:cubicBezTo>
                      <a:pt x="597" y="407"/>
                      <a:pt x="600" y="421"/>
                      <a:pt x="603" y="430"/>
                    </a:cubicBezTo>
                    <a:cubicBezTo>
                      <a:pt x="603" y="438"/>
                      <a:pt x="603" y="441"/>
                      <a:pt x="609" y="444"/>
                    </a:cubicBezTo>
                    <a:lnTo>
                      <a:pt x="609" y="464"/>
                    </a:lnTo>
                    <a:cubicBezTo>
                      <a:pt x="603" y="473"/>
                      <a:pt x="603" y="487"/>
                      <a:pt x="600" y="502"/>
                    </a:cubicBezTo>
                    <a:cubicBezTo>
                      <a:pt x="600" y="507"/>
                      <a:pt x="597" y="510"/>
                      <a:pt x="594" y="513"/>
                    </a:cubicBezTo>
                    <a:cubicBezTo>
                      <a:pt x="585" y="516"/>
                      <a:pt x="577" y="522"/>
                      <a:pt x="568" y="528"/>
                    </a:cubicBezTo>
                    <a:cubicBezTo>
                      <a:pt x="557" y="539"/>
                      <a:pt x="542" y="545"/>
                      <a:pt x="534" y="556"/>
                    </a:cubicBezTo>
                    <a:cubicBezTo>
                      <a:pt x="525" y="559"/>
                      <a:pt x="522" y="565"/>
                      <a:pt x="513" y="568"/>
                    </a:cubicBezTo>
                    <a:lnTo>
                      <a:pt x="482" y="579"/>
                    </a:lnTo>
                    <a:cubicBezTo>
                      <a:pt x="479" y="579"/>
                      <a:pt x="479" y="579"/>
                      <a:pt x="479" y="582"/>
                    </a:cubicBezTo>
                    <a:lnTo>
                      <a:pt x="476" y="582"/>
                    </a:lnTo>
                    <a:cubicBezTo>
                      <a:pt x="470" y="585"/>
                      <a:pt x="467" y="585"/>
                      <a:pt x="464" y="585"/>
                    </a:cubicBezTo>
                    <a:lnTo>
                      <a:pt x="467" y="582"/>
                    </a:lnTo>
                    <a:lnTo>
                      <a:pt x="441" y="582"/>
                    </a:lnTo>
                    <a:cubicBezTo>
                      <a:pt x="438" y="582"/>
                      <a:pt x="436" y="582"/>
                      <a:pt x="433" y="579"/>
                    </a:cubicBezTo>
                    <a:cubicBezTo>
                      <a:pt x="427" y="579"/>
                      <a:pt x="415" y="574"/>
                      <a:pt x="410" y="571"/>
                    </a:cubicBezTo>
                    <a:cubicBezTo>
                      <a:pt x="404" y="571"/>
                      <a:pt x="398" y="568"/>
                      <a:pt x="392" y="565"/>
                    </a:cubicBezTo>
                    <a:cubicBezTo>
                      <a:pt x="389" y="565"/>
                      <a:pt x="389" y="559"/>
                      <a:pt x="384" y="559"/>
                    </a:cubicBezTo>
                    <a:cubicBezTo>
                      <a:pt x="378" y="554"/>
                      <a:pt x="366" y="545"/>
                      <a:pt x="361" y="542"/>
                    </a:cubicBezTo>
                    <a:lnTo>
                      <a:pt x="355" y="528"/>
                    </a:lnTo>
                    <a:cubicBezTo>
                      <a:pt x="349" y="522"/>
                      <a:pt x="343" y="513"/>
                      <a:pt x="341" y="507"/>
                    </a:cubicBezTo>
                    <a:cubicBezTo>
                      <a:pt x="338" y="507"/>
                      <a:pt x="338" y="502"/>
                      <a:pt x="338" y="502"/>
                    </a:cubicBezTo>
                    <a:cubicBezTo>
                      <a:pt x="338" y="490"/>
                      <a:pt x="326" y="479"/>
                      <a:pt x="323" y="470"/>
                    </a:cubicBezTo>
                    <a:lnTo>
                      <a:pt x="323" y="467"/>
                    </a:lnTo>
                    <a:cubicBezTo>
                      <a:pt x="323" y="456"/>
                      <a:pt x="320" y="444"/>
                      <a:pt x="320" y="430"/>
                    </a:cubicBezTo>
                    <a:lnTo>
                      <a:pt x="320" y="424"/>
                    </a:lnTo>
                    <a:cubicBezTo>
                      <a:pt x="320" y="415"/>
                      <a:pt x="323" y="412"/>
                      <a:pt x="323" y="407"/>
                    </a:cubicBezTo>
                    <a:lnTo>
                      <a:pt x="323" y="401"/>
                    </a:lnTo>
                    <a:lnTo>
                      <a:pt x="323" y="398"/>
                    </a:lnTo>
                    <a:cubicBezTo>
                      <a:pt x="323" y="395"/>
                      <a:pt x="323" y="395"/>
                      <a:pt x="326" y="392"/>
                    </a:cubicBezTo>
                    <a:cubicBezTo>
                      <a:pt x="326" y="386"/>
                      <a:pt x="329" y="384"/>
                      <a:pt x="329" y="384"/>
                    </a:cubicBezTo>
                    <a:cubicBezTo>
                      <a:pt x="335" y="381"/>
                      <a:pt x="335" y="378"/>
                      <a:pt x="338" y="372"/>
                    </a:cubicBezTo>
                    <a:cubicBezTo>
                      <a:pt x="341" y="369"/>
                      <a:pt x="343" y="363"/>
                      <a:pt x="343" y="358"/>
                    </a:cubicBezTo>
                    <a:cubicBezTo>
                      <a:pt x="349" y="352"/>
                      <a:pt x="352" y="349"/>
                      <a:pt x="355" y="343"/>
                    </a:cubicBezTo>
                    <a:lnTo>
                      <a:pt x="364" y="337"/>
                    </a:lnTo>
                    <a:cubicBezTo>
                      <a:pt x="372" y="329"/>
                      <a:pt x="384" y="323"/>
                      <a:pt x="387" y="323"/>
                    </a:cubicBezTo>
                    <a:cubicBezTo>
                      <a:pt x="392" y="320"/>
                      <a:pt x="395" y="320"/>
                      <a:pt x="398" y="314"/>
                    </a:cubicBezTo>
                    <a:cubicBezTo>
                      <a:pt x="410" y="311"/>
                      <a:pt x="424" y="309"/>
                      <a:pt x="436" y="306"/>
                    </a:cubicBezTo>
                    <a:close/>
                    <a:moveTo>
                      <a:pt x="463" y="1"/>
                    </a:moveTo>
                    <a:cubicBezTo>
                      <a:pt x="450" y="1"/>
                      <a:pt x="437" y="2"/>
                      <a:pt x="424" y="3"/>
                    </a:cubicBezTo>
                    <a:cubicBezTo>
                      <a:pt x="228" y="20"/>
                      <a:pt x="64" y="167"/>
                      <a:pt x="26" y="363"/>
                    </a:cubicBezTo>
                    <a:cubicBezTo>
                      <a:pt x="0" y="516"/>
                      <a:pt x="64" y="689"/>
                      <a:pt x="194" y="784"/>
                    </a:cubicBezTo>
                    <a:cubicBezTo>
                      <a:pt x="277" y="845"/>
                      <a:pt x="366" y="873"/>
                      <a:pt x="467" y="873"/>
                    </a:cubicBezTo>
                    <a:cubicBezTo>
                      <a:pt x="557" y="871"/>
                      <a:pt x="652" y="830"/>
                      <a:pt x="724" y="775"/>
                    </a:cubicBezTo>
                    <a:cubicBezTo>
                      <a:pt x="756" y="773"/>
                      <a:pt x="787" y="758"/>
                      <a:pt x="807" y="729"/>
                    </a:cubicBezTo>
                    <a:cubicBezTo>
                      <a:pt x="865" y="643"/>
                      <a:pt x="900" y="554"/>
                      <a:pt x="903" y="444"/>
                    </a:cubicBezTo>
                    <a:cubicBezTo>
                      <a:pt x="903" y="366"/>
                      <a:pt x="879" y="283"/>
                      <a:pt x="836" y="213"/>
                    </a:cubicBezTo>
                    <a:cubicBezTo>
                      <a:pt x="754" y="89"/>
                      <a:pt x="609" y="1"/>
                      <a:pt x="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0"/>
              <p:cNvSpPr/>
              <p:nvPr/>
            </p:nvSpPr>
            <p:spPr>
              <a:xfrm>
                <a:off x="4353150" y="2416250"/>
                <a:ext cx="272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051" extrusionOk="0">
                    <a:moveTo>
                      <a:pt x="341" y="416"/>
                    </a:moveTo>
                    <a:cubicBezTo>
                      <a:pt x="338" y="418"/>
                      <a:pt x="337" y="419"/>
                      <a:pt x="336" y="419"/>
                    </a:cubicBezTo>
                    <a:lnTo>
                      <a:pt x="336" y="419"/>
                    </a:lnTo>
                    <a:cubicBezTo>
                      <a:pt x="341" y="419"/>
                      <a:pt x="341" y="419"/>
                      <a:pt x="341" y="416"/>
                    </a:cubicBezTo>
                    <a:close/>
                    <a:moveTo>
                      <a:pt x="557" y="301"/>
                    </a:moveTo>
                    <a:cubicBezTo>
                      <a:pt x="566" y="301"/>
                      <a:pt x="574" y="304"/>
                      <a:pt x="580" y="304"/>
                    </a:cubicBezTo>
                    <a:cubicBezTo>
                      <a:pt x="589" y="304"/>
                      <a:pt x="594" y="307"/>
                      <a:pt x="603" y="307"/>
                    </a:cubicBezTo>
                    <a:cubicBezTo>
                      <a:pt x="615" y="316"/>
                      <a:pt x="632" y="318"/>
                      <a:pt x="643" y="327"/>
                    </a:cubicBezTo>
                    <a:lnTo>
                      <a:pt x="664" y="336"/>
                    </a:lnTo>
                    <a:cubicBezTo>
                      <a:pt x="678" y="347"/>
                      <a:pt x="690" y="359"/>
                      <a:pt x="704" y="370"/>
                    </a:cubicBezTo>
                    <a:lnTo>
                      <a:pt x="707" y="370"/>
                    </a:lnTo>
                    <a:cubicBezTo>
                      <a:pt x="707" y="373"/>
                      <a:pt x="710" y="373"/>
                      <a:pt x="710" y="373"/>
                    </a:cubicBezTo>
                    <a:lnTo>
                      <a:pt x="716" y="373"/>
                    </a:lnTo>
                    <a:cubicBezTo>
                      <a:pt x="718" y="376"/>
                      <a:pt x="721" y="379"/>
                      <a:pt x="721" y="385"/>
                    </a:cubicBezTo>
                    <a:cubicBezTo>
                      <a:pt x="733" y="399"/>
                      <a:pt x="739" y="414"/>
                      <a:pt x="747" y="422"/>
                    </a:cubicBezTo>
                    <a:lnTo>
                      <a:pt x="747" y="428"/>
                    </a:lnTo>
                    <a:cubicBezTo>
                      <a:pt x="750" y="434"/>
                      <a:pt x="753" y="445"/>
                      <a:pt x="759" y="457"/>
                    </a:cubicBezTo>
                    <a:lnTo>
                      <a:pt x="759" y="463"/>
                    </a:lnTo>
                    <a:cubicBezTo>
                      <a:pt x="759" y="465"/>
                      <a:pt x="759" y="465"/>
                      <a:pt x="762" y="471"/>
                    </a:cubicBezTo>
                    <a:lnTo>
                      <a:pt x="762" y="474"/>
                    </a:lnTo>
                    <a:lnTo>
                      <a:pt x="762" y="477"/>
                    </a:lnTo>
                    <a:cubicBezTo>
                      <a:pt x="762" y="491"/>
                      <a:pt x="765" y="503"/>
                      <a:pt x="765" y="514"/>
                    </a:cubicBezTo>
                    <a:lnTo>
                      <a:pt x="765" y="535"/>
                    </a:lnTo>
                    <a:lnTo>
                      <a:pt x="765" y="549"/>
                    </a:lnTo>
                    <a:cubicBezTo>
                      <a:pt x="762" y="563"/>
                      <a:pt x="762" y="575"/>
                      <a:pt x="759" y="589"/>
                    </a:cubicBezTo>
                    <a:lnTo>
                      <a:pt x="759" y="604"/>
                    </a:lnTo>
                    <a:cubicBezTo>
                      <a:pt x="753" y="609"/>
                      <a:pt x="747" y="615"/>
                      <a:pt x="744" y="621"/>
                    </a:cubicBezTo>
                    <a:cubicBezTo>
                      <a:pt x="744" y="621"/>
                      <a:pt x="739" y="627"/>
                      <a:pt x="739" y="633"/>
                    </a:cubicBezTo>
                    <a:cubicBezTo>
                      <a:pt x="736" y="635"/>
                      <a:pt x="733" y="644"/>
                      <a:pt x="730" y="647"/>
                    </a:cubicBezTo>
                    <a:cubicBezTo>
                      <a:pt x="718" y="664"/>
                      <a:pt x="704" y="676"/>
                      <a:pt x="690" y="690"/>
                    </a:cubicBezTo>
                    <a:cubicBezTo>
                      <a:pt x="687" y="693"/>
                      <a:pt x="678" y="696"/>
                      <a:pt x="675" y="702"/>
                    </a:cubicBezTo>
                    <a:cubicBezTo>
                      <a:pt x="667" y="707"/>
                      <a:pt x="646" y="716"/>
                      <a:pt x="635" y="725"/>
                    </a:cubicBezTo>
                    <a:cubicBezTo>
                      <a:pt x="629" y="731"/>
                      <a:pt x="620" y="733"/>
                      <a:pt x="615" y="733"/>
                    </a:cubicBezTo>
                    <a:cubicBezTo>
                      <a:pt x="606" y="736"/>
                      <a:pt x="600" y="739"/>
                      <a:pt x="592" y="739"/>
                    </a:cubicBezTo>
                    <a:cubicBezTo>
                      <a:pt x="580" y="739"/>
                      <a:pt x="566" y="742"/>
                      <a:pt x="551" y="742"/>
                    </a:cubicBezTo>
                    <a:lnTo>
                      <a:pt x="534" y="742"/>
                    </a:lnTo>
                    <a:cubicBezTo>
                      <a:pt x="520" y="742"/>
                      <a:pt x="505" y="739"/>
                      <a:pt x="491" y="736"/>
                    </a:cubicBezTo>
                    <a:cubicBezTo>
                      <a:pt x="485" y="736"/>
                      <a:pt x="479" y="733"/>
                      <a:pt x="473" y="733"/>
                    </a:cubicBezTo>
                    <a:cubicBezTo>
                      <a:pt x="459" y="731"/>
                      <a:pt x="445" y="722"/>
                      <a:pt x="433" y="713"/>
                    </a:cubicBezTo>
                    <a:cubicBezTo>
                      <a:pt x="427" y="710"/>
                      <a:pt x="422" y="707"/>
                      <a:pt x="416" y="705"/>
                    </a:cubicBezTo>
                    <a:cubicBezTo>
                      <a:pt x="404" y="696"/>
                      <a:pt x="393" y="684"/>
                      <a:pt x="384" y="679"/>
                    </a:cubicBezTo>
                    <a:cubicBezTo>
                      <a:pt x="380" y="680"/>
                      <a:pt x="376" y="680"/>
                      <a:pt x="373" y="680"/>
                    </a:cubicBezTo>
                    <a:cubicBezTo>
                      <a:pt x="365" y="680"/>
                      <a:pt x="360" y="678"/>
                      <a:pt x="358" y="676"/>
                    </a:cubicBezTo>
                    <a:lnTo>
                      <a:pt x="338" y="641"/>
                    </a:lnTo>
                    <a:cubicBezTo>
                      <a:pt x="332" y="638"/>
                      <a:pt x="329" y="633"/>
                      <a:pt x="326" y="627"/>
                    </a:cubicBezTo>
                    <a:cubicBezTo>
                      <a:pt x="318" y="612"/>
                      <a:pt x="315" y="598"/>
                      <a:pt x="309" y="586"/>
                    </a:cubicBezTo>
                    <a:cubicBezTo>
                      <a:pt x="309" y="581"/>
                      <a:pt x="309" y="578"/>
                      <a:pt x="303" y="575"/>
                    </a:cubicBezTo>
                    <a:cubicBezTo>
                      <a:pt x="300" y="569"/>
                      <a:pt x="303" y="566"/>
                      <a:pt x="303" y="566"/>
                    </a:cubicBezTo>
                    <a:lnTo>
                      <a:pt x="303" y="563"/>
                    </a:lnTo>
                    <a:cubicBezTo>
                      <a:pt x="300" y="549"/>
                      <a:pt x="303" y="535"/>
                      <a:pt x="303" y="517"/>
                    </a:cubicBezTo>
                    <a:cubicBezTo>
                      <a:pt x="303" y="503"/>
                      <a:pt x="309" y="491"/>
                      <a:pt x="312" y="480"/>
                    </a:cubicBezTo>
                    <a:cubicBezTo>
                      <a:pt x="312" y="468"/>
                      <a:pt x="315" y="463"/>
                      <a:pt x="318" y="457"/>
                    </a:cubicBezTo>
                    <a:cubicBezTo>
                      <a:pt x="321" y="457"/>
                      <a:pt x="332" y="425"/>
                      <a:pt x="335" y="422"/>
                    </a:cubicBezTo>
                    <a:cubicBezTo>
                      <a:pt x="335" y="421"/>
                      <a:pt x="335" y="420"/>
                      <a:pt x="336" y="419"/>
                    </a:cubicBezTo>
                    <a:lnTo>
                      <a:pt x="336" y="419"/>
                    </a:lnTo>
                    <a:cubicBezTo>
                      <a:pt x="336" y="419"/>
                      <a:pt x="335" y="419"/>
                      <a:pt x="335" y="419"/>
                    </a:cubicBezTo>
                    <a:cubicBezTo>
                      <a:pt x="335" y="416"/>
                      <a:pt x="335" y="416"/>
                      <a:pt x="341" y="414"/>
                    </a:cubicBezTo>
                    <a:lnTo>
                      <a:pt x="344" y="408"/>
                    </a:lnTo>
                    <a:cubicBezTo>
                      <a:pt x="347" y="402"/>
                      <a:pt x="349" y="399"/>
                      <a:pt x="349" y="399"/>
                    </a:cubicBezTo>
                    <a:cubicBezTo>
                      <a:pt x="358" y="390"/>
                      <a:pt x="361" y="379"/>
                      <a:pt x="373" y="373"/>
                    </a:cubicBezTo>
                    <a:lnTo>
                      <a:pt x="387" y="356"/>
                    </a:lnTo>
                    <a:cubicBezTo>
                      <a:pt x="398" y="344"/>
                      <a:pt x="413" y="336"/>
                      <a:pt x="427" y="327"/>
                    </a:cubicBezTo>
                    <a:cubicBezTo>
                      <a:pt x="427" y="327"/>
                      <a:pt x="427" y="324"/>
                      <a:pt x="428" y="324"/>
                    </a:cubicBezTo>
                    <a:cubicBezTo>
                      <a:pt x="429" y="324"/>
                      <a:pt x="429" y="325"/>
                      <a:pt x="430" y="327"/>
                    </a:cubicBezTo>
                    <a:cubicBezTo>
                      <a:pt x="433" y="321"/>
                      <a:pt x="436" y="321"/>
                      <a:pt x="442" y="321"/>
                    </a:cubicBezTo>
                    <a:cubicBezTo>
                      <a:pt x="442" y="320"/>
                      <a:pt x="442" y="320"/>
                      <a:pt x="443" y="320"/>
                    </a:cubicBezTo>
                    <a:cubicBezTo>
                      <a:pt x="444" y="320"/>
                      <a:pt x="445" y="320"/>
                      <a:pt x="445" y="318"/>
                    </a:cubicBezTo>
                    <a:lnTo>
                      <a:pt x="450" y="318"/>
                    </a:lnTo>
                    <a:cubicBezTo>
                      <a:pt x="465" y="313"/>
                      <a:pt x="476" y="307"/>
                      <a:pt x="491" y="304"/>
                    </a:cubicBezTo>
                    <a:cubicBezTo>
                      <a:pt x="502" y="304"/>
                      <a:pt x="508" y="301"/>
                      <a:pt x="517" y="301"/>
                    </a:cubicBezTo>
                    <a:close/>
                    <a:moveTo>
                      <a:pt x="529" y="1"/>
                    </a:moveTo>
                    <a:cubicBezTo>
                      <a:pt x="440" y="1"/>
                      <a:pt x="352" y="23"/>
                      <a:pt x="269" y="71"/>
                    </a:cubicBezTo>
                    <a:cubicBezTo>
                      <a:pt x="174" y="122"/>
                      <a:pt x="96" y="218"/>
                      <a:pt x="53" y="316"/>
                    </a:cubicBezTo>
                    <a:cubicBezTo>
                      <a:pt x="1" y="422"/>
                      <a:pt x="1" y="549"/>
                      <a:pt x="30" y="661"/>
                    </a:cubicBezTo>
                    <a:cubicBezTo>
                      <a:pt x="70" y="852"/>
                      <a:pt x="237" y="996"/>
                      <a:pt x="422" y="1039"/>
                    </a:cubicBezTo>
                    <a:cubicBezTo>
                      <a:pt x="459" y="1047"/>
                      <a:pt x="499" y="1051"/>
                      <a:pt x="540" y="1051"/>
                    </a:cubicBezTo>
                    <a:cubicBezTo>
                      <a:pt x="605" y="1051"/>
                      <a:pt x="671" y="1040"/>
                      <a:pt x="730" y="1013"/>
                    </a:cubicBezTo>
                    <a:cubicBezTo>
                      <a:pt x="851" y="964"/>
                      <a:pt x="943" y="875"/>
                      <a:pt x="1009" y="759"/>
                    </a:cubicBezTo>
                    <a:cubicBezTo>
                      <a:pt x="1018" y="745"/>
                      <a:pt x="1021" y="725"/>
                      <a:pt x="1024" y="707"/>
                    </a:cubicBezTo>
                    <a:cubicBezTo>
                      <a:pt x="1035" y="693"/>
                      <a:pt x="1044" y="676"/>
                      <a:pt x="1047" y="653"/>
                    </a:cubicBezTo>
                    <a:cubicBezTo>
                      <a:pt x="1090" y="448"/>
                      <a:pt x="1021" y="226"/>
                      <a:pt x="848" y="102"/>
                    </a:cubicBezTo>
                    <a:cubicBezTo>
                      <a:pt x="750" y="36"/>
                      <a:pt x="640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0"/>
              <p:cNvSpPr/>
              <p:nvPr/>
            </p:nvSpPr>
            <p:spPr>
              <a:xfrm>
                <a:off x="4281900" y="2380925"/>
                <a:ext cx="33300" cy="33325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33" extrusionOk="0">
                    <a:moveTo>
                      <a:pt x="640" y="287"/>
                    </a:moveTo>
                    <a:cubicBezTo>
                      <a:pt x="646" y="287"/>
                      <a:pt x="655" y="287"/>
                      <a:pt x="660" y="290"/>
                    </a:cubicBezTo>
                    <a:cubicBezTo>
                      <a:pt x="672" y="293"/>
                      <a:pt x="683" y="293"/>
                      <a:pt x="695" y="296"/>
                    </a:cubicBezTo>
                    <a:cubicBezTo>
                      <a:pt x="698" y="296"/>
                      <a:pt x="704" y="302"/>
                      <a:pt x="709" y="302"/>
                    </a:cubicBezTo>
                    <a:cubicBezTo>
                      <a:pt x="724" y="308"/>
                      <a:pt x="741" y="311"/>
                      <a:pt x="755" y="322"/>
                    </a:cubicBezTo>
                    <a:cubicBezTo>
                      <a:pt x="767" y="331"/>
                      <a:pt x="773" y="334"/>
                      <a:pt x="784" y="336"/>
                    </a:cubicBezTo>
                    <a:lnTo>
                      <a:pt x="787" y="336"/>
                    </a:lnTo>
                    <a:lnTo>
                      <a:pt x="830" y="368"/>
                    </a:lnTo>
                    <a:cubicBezTo>
                      <a:pt x="839" y="377"/>
                      <a:pt x="848" y="383"/>
                      <a:pt x="856" y="391"/>
                    </a:cubicBezTo>
                    <a:lnTo>
                      <a:pt x="874" y="409"/>
                    </a:lnTo>
                    <a:lnTo>
                      <a:pt x="879" y="417"/>
                    </a:lnTo>
                    <a:cubicBezTo>
                      <a:pt x="891" y="426"/>
                      <a:pt x="900" y="440"/>
                      <a:pt x="905" y="452"/>
                    </a:cubicBezTo>
                    <a:cubicBezTo>
                      <a:pt x="920" y="469"/>
                      <a:pt x="931" y="489"/>
                      <a:pt x="943" y="509"/>
                    </a:cubicBezTo>
                    <a:cubicBezTo>
                      <a:pt x="946" y="512"/>
                      <a:pt x="949" y="524"/>
                      <a:pt x="951" y="527"/>
                    </a:cubicBezTo>
                    <a:cubicBezTo>
                      <a:pt x="957" y="538"/>
                      <a:pt x="963" y="550"/>
                      <a:pt x="966" y="561"/>
                    </a:cubicBezTo>
                    <a:cubicBezTo>
                      <a:pt x="975" y="581"/>
                      <a:pt x="986" y="604"/>
                      <a:pt x="989" y="628"/>
                    </a:cubicBezTo>
                    <a:lnTo>
                      <a:pt x="1000" y="662"/>
                    </a:lnTo>
                    <a:cubicBezTo>
                      <a:pt x="1003" y="665"/>
                      <a:pt x="1003" y="671"/>
                      <a:pt x="1003" y="677"/>
                    </a:cubicBezTo>
                    <a:cubicBezTo>
                      <a:pt x="1006" y="691"/>
                      <a:pt x="1006" y="708"/>
                      <a:pt x="1009" y="723"/>
                    </a:cubicBezTo>
                    <a:cubicBezTo>
                      <a:pt x="963" y="763"/>
                      <a:pt x="937" y="826"/>
                      <a:pt x="960" y="884"/>
                    </a:cubicBezTo>
                    <a:cubicBezTo>
                      <a:pt x="960" y="887"/>
                      <a:pt x="963" y="896"/>
                      <a:pt x="963" y="898"/>
                    </a:cubicBezTo>
                    <a:lnTo>
                      <a:pt x="963" y="901"/>
                    </a:lnTo>
                    <a:lnTo>
                      <a:pt x="963" y="913"/>
                    </a:lnTo>
                    <a:lnTo>
                      <a:pt x="963" y="919"/>
                    </a:lnTo>
                    <a:cubicBezTo>
                      <a:pt x="963" y="922"/>
                      <a:pt x="957" y="942"/>
                      <a:pt x="957" y="942"/>
                    </a:cubicBezTo>
                    <a:cubicBezTo>
                      <a:pt x="951" y="945"/>
                      <a:pt x="951" y="953"/>
                      <a:pt x="949" y="956"/>
                    </a:cubicBezTo>
                    <a:cubicBezTo>
                      <a:pt x="946" y="959"/>
                      <a:pt x="946" y="959"/>
                      <a:pt x="946" y="965"/>
                    </a:cubicBezTo>
                    <a:cubicBezTo>
                      <a:pt x="943" y="965"/>
                      <a:pt x="943" y="968"/>
                      <a:pt x="940" y="968"/>
                    </a:cubicBezTo>
                    <a:cubicBezTo>
                      <a:pt x="940" y="971"/>
                      <a:pt x="926" y="985"/>
                      <a:pt x="920" y="985"/>
                    </a:cubicBezTo>
                    <a:cubicBezTo>
                      <a:pt x="914" y="988"/>
                      <a:pt x="911" y="996"/>
                      <a:pt x="902" y="999"/>
                    </a:cubicBezTo>
                    <a:lnTo>
                      <a:pt x="900" y="1002"/>
                    </a:lnTo>
                    <a:cubicBezTo>
                      <a:pt x="891" y="1008"/>
                      <a:pt x="885" y="1011"/>
                      <a:pt x="877" y="1011"/>
                    </a:cubicBezTo>
                    <a:cubicBezTo>
                      <a:pt x="854" y="1018"/>
                      <a:pt x="833" y="1022"/>
                      <a:pt x="811" y="1022"/>
                    </a:cubicBezTo>
                    <a:cubicBezTo>
                      <a:pt x="792" y="1022"/>
                      <a:pt x="771" y="1019"/>
                      <a:pt x="747" y="1014"/>
                    </a:cubicBezTo>
                    <a:cubicBezTo>
                      <a:pt x="689" y="1002"/>
                      <a:pt x="657" y="994"/>
                      <a:pt x="600" y="968"/>
                    </a:cubicBezTo>
                    <a:cubicBezTo>
                      <a:pt x="583" y="956"/>
                      <a:pt x="565" y="945"/>
                      <a:pt x="545" y="939"/>
                    </a:cubicBezTo>
                    <a:lnTo>
                      <a:pt x="539" y="930"/>
                    </a:lnTo>
                    <a:cubicBezTo>
                      <a:pt x="528" y="924"/>
                      <a:pt x="516" y="916"/>
                      <a:pt x="510" y="910"/>
                    </a:cubicBezTo>
                    <a:cubicBezTo>
                      <a:pt x="493" y="910"/>
                      <a:pt x="479" y="896"/>
                      <a:pt x="461" y="881"/>
                    </a:cubicBezTo>
                    <a:cubicBezTo>
                      <a:pt x="459" y="878"/>
                      <a:pt x="453" y="870"/>
                      <a:pt x="447" y="864"/>
                    </a:cubicBezTo>
                    <a:cubicBezTo>
                      <a:pt x="441" y="855"/>
                      <a:pt x="433" y="847"/>
                      <a:pt x="427" y="835"/>
                    </a:cubicBezTo>
                    <a:cubicBezTo>
                      <a:pt x="415" y="815"/>
                      <a:pt x="407" y="800"/>
                      <a:pt x="389" y="783"/>
                    </a:cubicBezTo>
                    <a:lnTo>
                      <a:pt x="381" y="763"/>
                    </a:lnTo>
                    <a:cubicBezTo>
                      <a:pt x="381" y="763"/>
                      <a:pt x="372" y="743"/>
                      <a:pt x="369" y="740"/>
                    </a:cubicBezTo>
                    <a:cubicBezTo>
                      <a:pt x="361" y="723"/>
                      <a:pt x="355" y="702"/>
                      <a:pt x="346" y="682"/>
                    </a:cubicBezTo>
                    <a:cubicBezTo>
                      <a:pt x="343" y="671"/>
                      <a:pt x="340" y="662"/>
                      <a:pt x="338" y="648"/>
                    </a:cubicBezTo>
                    <a:cubicBezTo>
                      <a:pt x="338" y="645"/>
                      <a:pt x="332" y="645"/>
                      <a:pt x="332" y="645"/>
                    </a:cubicBezTo>
                    <a:lnTo>
                      <a:pt x="332" y="633"/>
                    </a:lnTo>
                    <a:cubicBezTo>
                      <a:pt x="329" y="610"/>
                      <a:pt x="329" y="590"/>
                      <a:pt x="329" y="567"/>
                    </a:cubicBezTo>
                    <a:lnTo>
                      <a:pt x="329" y="541"/>
                    </a:lnTo>
                    <a:lnTo>
                      <a:pt x="329" y="532"/>
                    </a:lnTo>
                    <a:cubicBezTo>
                      <a:pt x="332" y="512"/>
                      <a:pt x="338" y="492"/>
                      <a:pt x="343" y="475"/>
                    </a:cubicBezTo>
                    <a:cubicBezTo>
                      <a:pt x="343" y="466"/>
                      <a:pt x="346" y="460"/>
                      <a:pt x="346" y="455"/>
                    </a:cubicBezTo>
                    <a:cubicBezTo>
                      <a:pt x="355" y="446"/>
                      <a:pt x="358" y="434"/>
                      <a:pt x="361" y="423"/>
                    </a:cubicBezTo>
                    <a:cubicBezTo>
                      <a:pt x="361" y="420"/>
                      <a:pt x="372" y="409"/>
                      <a:pt x="372" y="406"/>
                    </a:cubicBezTo>
                    <a:cubicBezTo>
                      <a:pt x="375" y="397"/>
                      <a:pt x="384" y="394"/>
                      <a:pt x="387" y="388"/>
                    </a:cubicBezTo>
                    <a:cubicBezTo>
                      <a:pt x="398" y="374"/>
                      <a:pt x="412" y="360"/>
                      <a:pt x="427" y="348"/>
                    </a:cubicBezTo>
                    <a:cubicBezTo>
                      <a:pt x="430" y="345"/>
                      <a:pt x="441" y="334"/>
                      <a:pt x="444" y="334"/>
                    </a:cubicBezTo>
                    <a:cubicBezTo>
                      <a:pt x="444" y="331"/>
                      <a:pt x="459" y="325"/>
                      <a:pt x="467" y="322"/>
                    </a:cubicBezTo>
                    <a:cubicBezTo>
                      <a:pt x="487" y="316"/>
                      <a:pt x="510" y="305"/>
                      <a:pt x="531" y="296"/>
                    </a:cubicBezTo>
                    <a:cubicBezTo>
                      <a:pt x="542" y="293"/>
                      <a:pt x="551" y="293"/>
                      <a:pt x="559" y="290"/>
                    </a:cubicBezTo>
                    <a:lnTo>
                      <a:pt x="565" y="290"/>
                    </a:lnTo>
                    <a:cubicBezTo>
                      <a:pt x="588" y="290"/>
                      <a:pt x="611" y="287"/>
                      <a:pt x="632" y="287"/>
                    </a:cubicBezTo>
                    <a:close/>
                    <a:moveTo>
                      <a:pt x="606" y="1"/>
                    </a:moveTo>
                    <a:cubicBezTo>
                      <a:pt x="556" y="1"/>
                      <a:pt x="505" y="7"/>
                      <a:pt x="453" y="19"/>
                    </a:cubicBezTo>
                    <a:cubicBezTo>
                      <a:pt x="173" y="91"/>
                      <a:pt x="0" y="365"/>
                      <a:pt x="35" y="648"/>
                    </a:cubicBezTo>
                    <a:cubicBezTo>
                      <a:pt x="70" y="907"/>
                      <a:pt x="242" y="1149"/>
                      <a:pt x="485" y="1256"/>
                    </a:cubicBezTo>
                    <a:cubicBezTo>
                      <a:pt x="588" y="1300"/>
                      <a:pt x="701" y="1333"/>
                      <a:pt x="812" y="1333"/>
                    </a:cubicBezTo>
                    <a:cubicBezTo>
                      <a:pt x="888" y="1333"/>
                      <a:pt x="962" y="1318"/>
                      <a:pt x="1032" y="1282"/>
                    </a:cubicBezTo>
                    <a:cubicBezTo>
                      <a:pt x="1130" y="1233"/>
                      <a:pt x="1205" y="1143"/>
                      <a:pt x="1237" y="1043"/>
                    </a:cubicBezTo>
                    <a:cubicBezTo>
                      <a:pt x="1266" y="1022"/>
                      <a:pt x="1292" y="991"/>
                      <a:pt x="1294" y="953"/>
                    </a:cubicBezTo>
                    <a:cubicBezTo>
                      <a:pt x="1332" y="711"/>
                      <a:pt x="1274" y="449"/>
                      <a:pt x="1116" y="259"/>
                    </a:cubicBezTo>
                    <a:cubicBezTo>
                      <a:pt x="982" y="97"/>
                      <a:pt x="804" y="1"/>
                      <a:pt x="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0"/>
              <p:cNvSpPr/>
              <p:nvPr/>
            </p:nvSpPr>
            <p:spPr>
              <a:xfrm>
                <a:off x="4241775" y="2394275"/>
                <a:ext cx="3050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173" extrusionOk="0">
                    <a:moveTo>
                      <a:pt x="859" y="457"/>
                    </a:moveTo>
                    <a:cubicBezTo>
                      <a:pt x="862" y="460"/>
                      <a:pt x="862" y="462"/>
                      <a:pt x="862" y="462"/>
                    </a:cubicBezTo>
                    <a:cubicBezTo>
                      <a:pt x="862" y="463"/>
                      <a:pt x="862" y="464"/>
                      <a:pt x="861" y="464"/>
                    </a:cubicBezTo>
                    <a:cubicBezTo>
                      <a:pt x="860" y="464"/>
                      <a:pt x="859" y="461"/>
                      <a:pt x="859" y="457"/>
                    </a:cubicBezTo>
                    <a:close/>
                    <a:moveTo>
                      <a:pt x="582" y="292"/>
                    </a:moveTo>
                    <a:cubicBezTo>
                      <a:pt x="602" y="298"/>
                      <a:pt x="623" y="298"/>
                      <a:pt x="637" y="301"/>
                    </a:cubicBezTo>
                    <a:cubicBezTo>
                      <a:pt x="646" y="304"/>
                      <a:pt x="654" y="304"/>
                      <a:pt x="666" y="307"/>
                    </a:cubicBezTo>
                    <a:cubicBezTo>
                      <a:pt x="683" y="315"/>
                      <a:pt x="703" y="321"/>
                      <a:pt x="718" y="330"/>
                    </a:cubicBezTo>
                    <a:cubicBezTo>
                      <a:pt x="723" y="333"/>
                      <a:pt x="732" y="336"/>
                      <a:pt x="741" y="344"/>
                    </a:cubicBezTo>
                    <a:lnTo>
                      <a:pt x="746" y="344"/>
                    </a:lnTo>
                    <a:cubicBezTo>
                      <a:pt x="764" y="359"/>
                      <a:pt x="781" y="373"/>
                      <a:pt x="795" y="388"/>
                    </a:cubicBezTo>
                    <a:cubicBezTo>
                      <a:pt x="804" y="393"/>
                      <a:pt x="810" y="405"/>
                      <a:pt x="813" y="413"/>
                    </a:cubicBezTo>
                    <a:cubicBezTo>
                      <a:pt x="821" y="422"/>
                      <a:pt x="824" y="431"/>
                      <a:pt x="833" y="442"/>
                    </a:cubicBezTo>
                    <a:cubicBezTo>
                      <a:pt x="833" y="442"/>
                      <a:pt x="836" y="442"/>
                      <a:pt x="833" y="445"/>
                    </a:cubicBezTo>
                    <a:cubicBezTo>
                      <a:pt x="833" y="460"/>
                      <a:pt x="850" y="488"/>
                      <a:pt x="853" y="506"/>
                    </a:cubicBezTo>
                    <a:cubicBezTo>
                      <a:pt x="853" y="509"/>
                      <a:pt x="853" y="511"/>
                      <a:pt x="856" y="517"/>
                    </a:cubicBezTo>
                    <a:cubicBezTo>
                      <a:pt x="856" y="529"/>
                      <a:pt x="862" y="535"/>
                      <a:pt x="862" y="546"/>
                    </a:cubicBezTo>
                    <a:cubicBezTo>
                      <a:pt x="865" y="560"/>
                      <a:pt x="865" y="575"/>
                      <a:pt x="865" y="586"/>
                    </a:cubicBezTo>
                    <a:lnTo>
                      <a:pt x="865" y="601"/>
                    </a:lnTo>
                    <a:cubicBezTo>
                      <a:pt x="862" y="624"/>
                      <a:pt x="856" y="647"/>
                      <a:pt x="853" y="673"/>
                    </a:cubicBezTo>
                    <a:cubicBezTo>
                      <a:pt x="847" y="690"/>
                      <a:pt x="836" y="707"/>
                      <a:pt x="824" y="725"/>
                    </a:cubicBezTo>
                    <a:cubicBezTo>
                      <a:pt x="824" y="730"/>
                      <a:pt x="824" y="730"/>
                      <a:pt x="821" y="733"/>
                    </a:cubicBezTo>
                    <a:cubicBezTo>
                      <a:pt x="813" y="739"/>
                      <a:pt x="807" y="754"/>
                      <a:pt x="798" y="762"/>
                    </a:cubicBezTo>
                    <a:cubicBezTo>
                      <a:pt x="784" y="777"/>
                      <a:pt x="770" y="791"/>
                      <a:pt x="761" y="805"/>
                    </a:cubicBezTo>
                    <a:cubicBezTo>
                      <a:pt x="749" y="811"/>
                      <a:pt x="741" y="820"/>
                      <a:pt x="732" y="826"/>
                    </a:cubicBezTo>
                    <a:cubicBezTo>
                      <a:pt x="723" y="831"/>
                      <a:pt x="718" y="837"/>
                      <a:pt x="709" y="840"/>
                    </a:cubicBezTo>
                    <a:cubicBezTo>
                      <a:pt x="706" y="846"/>
                      <a:pt x="706" y="846"/>
                      <a:pt x="703" y="846"/>
                    </a:cubicBezTo>
                    <a:cubicBezTo>
                      <a:pt x="683" y="852"/>
                      <a:pt x="654" y="863"/>
                      <a:pt x="651" y="863"/>
                    </a:cubicBezTo>
                    <a:cubicBezTo>
                      <a:pt x="646" y="863"/>
                      <a:pt x="637" y="866"/>
                      <a:pt x="634" y="866"/>
                    </a:cubicBezTo>
                    <a:lnTo>
                      <a:pt x="625" y="866"/>
                    </a:lnTo>
                    <a:cubicBezTo>
                      <a:pt x="608" y="869"/>
                      <a:pt x="588" y="869"/>
                      <a:pt x="565" y="869"/>
                    </a:cubicBezTo>
                    <a:lnTo>
                      <a:pt x="545" y="869"/>
                    </a:lnTo>
                    <a:cubicBezTo>
                      <a:pt x="525" y="866"/>
                      <a:pt x="504" y="863"/>
                      <a:pt x="487" y="854"/>
                    </a:cubicBezTo>
                    <a:cubicBezTo>
                      <a:pt x="478" y="852"/>
                      <a:pt x="473" y="852"/>
                      <a:pt x="464" y="849"/>
                    </a:cubicBezTo>
                    <a:cubicBezTo>
                      <a:pt x="447" y="840"/>
                      <a:pt x="432" y="831"/>
                      <a:pt x="415" y="820"/>
                    </a:cubicBezTo>
                    <a:cubicBezTo>
                      <a:pt x="406" y="817"/>
                      <a:pt x="401" y="808"/>
                      <a:pt x="392" y="805"/>
                    </a:cubicBezTo>
                    <a:cubicBezTo>
                      <a:pt x="398" y="797"/>
                      <a:pt x="383" y="779"/>
                      <a:pt x="369" y="774"/>
                    </a:cubicBezTo>
                    <a:cubicBezTo>
                      <a:pt x="363" y="765"/>
                      <a:pt x="357" y="759"/>
                      <a:pt x="355" y="751"/>
                    </a:cubicBezTo>
                    <a:cubicBezTo>
                      <a:pt x="349" y="745"/>
                      <a:pt x="343" y="733"/>
                      <a:pt x="334" y="725"/>
                    </a:cubicBezTo>
                    <a:cubicBezTo>
                      <a:pt x="331" y="725"/>
                      <a:pt x="331" y="722"/>
                      <a:pt x="331" y="719"/>
                    </a:cubicBezTo>
                    <a:cubicBezTo>
                      <a:pt x="326" y="702"/>
                      <a:pt x="317" y="682"/>
                      <a:pt x="311" y="667"/>
                    </a:cubicBezTo>
                    <a:cubicBezTo>
                      <a:pt x="311" y="661"/>
                      <a:pt x="306" y="658"/>
                      <a:pt x="306" y="650"/>
                    </a:cubicBezTo>
                    <a:cubicBezTo>
                      <a:pt x="306" y="644"/>
                      <a:pt x="303" y="635"/>
                      <a:pt x="303" y="633"/>
                    </a:cubicBezTo>
                    <a:cubicBezTo>
                      <a:pt x="300" y="615"/>
                      <a:pt x="300" y="592"/>
                      <a:pt x="300" y="572"/>
                    </a:cubicBezTo>
                    <a:lnTo>
                      <a:pt x="300" y="566"/>
                    </a:lnTo>
                    <a:lnTo>
                      <a:pt x="300" y="560"/>
                    </a:lnTo>
                    <a:cubicBezTo>
                      <a:pt x="303" y="549"/>
                      <a:pt x="303" y="537"/>
                      <a:pt x="303" y="523"/>
                    </a:cubicBezTo>
                    <a:cubicBezTo>
                      <a:pt x="303" y="520"/>
                      <a:pt x="306" y="506"/>
                      <a:pt x="306" y="500"/>
                    </a:cubicBezTo>
                    <a:cubicBezTo>
                      <a:pt x="311" y="491"/>
                      <a:pt x="314" y="488"/>
                      <a:pt x="314" y="480"/>
                    </a:cubicBezTo>
                    <a:cubicBezTo>
                      <a:pt x="317" y="471"/>
                      <a:pt x="326" y="460"/>
                      <a:pt x="329" y="448"/>
                    </a:cubicBezTo>
                    <a:cubicBezTo>
                      <a:pt x="331" y="442"/>
                      <a:pt x="334" y="437"/>
                      <a:pt x="340" y="434"/>
                    </a:cubicBezTo>
                    <a:cubicBezTo>
                      <a:pt x="349" y="416"/>
                      <a:pt x="360" y="402"/>
                      <a:pt x="375" y="385"/>
                    </a:cubicBezTo>
                    <a:lnTo>
                      <a:pt x="398" y="362"/>
                    </a:lnTo>
                    <a:lnTo>
                      <a:pt x="401" y="359"/>
                    </a:lnTo>
                    <a:cubicBezTo>
                      <a:pt x="415" y="347"/>
                      <a:pt x="432" y="336"/>
                      <a:pt x="447" y="327"/>
                    </a:cubicBezTo>
                    <a:cubicBezTo>
                      <a:pt x="447" y="321"/>
                      <a:pt x="450" y="321"/>
                      <a:pt x="450" y="321"/>
                    </a:cubicBezTo>
                    <a:cubicBezTo>
                      <a:pt x="458" y="318"/>
                      <a:pt x="470" y="315"/>
                      <a:pt x="476" y="313"/>
                    </a:cubicBezTo>
                    <a:cubicBezTo>
                      <a:pt x="478" y="313"/>
                      <a:pt x="504" y="301"/>
                      <a:pt x="519" y="298"/>
                    </a:cubicBezTo>
                    <a:lnTo>
                      <a:pt x="525" y="298"/>
                    </a:lnTo>
                    <a:cubicBezTo>
                      <a:pt x="539" y="298"/>
                      <a:pt x="548" y="292"/>
                      <a:pt x="559" y="292"/>
                    </a:cubicBezTo>
                    <a:close/>
                    <a:moveTo>
                      <a:pt x="595" y="1"/>
                    </a:moveTo>
                    <a:cubicBezTo>
                      <a:pt x="495" y="1"/>
                      <a:pt x="394" y="26"/>
                      <a:pt x="303" y="79"/>
                    </a:cubicBezTo>
                    <a:cubicBezTo>
                      <a:pt x="196" y="143"/>
                      <a:pt x="112" y="243"/>
                      <a:pt x="58" y="353"/>
                    </a:cubicBezTo>
                    <a:cubicBezTo>
                      <a:pt x="0" y="477"/>
                      <a:pt x="0" y="627"/>
                      <a:pt x="37" y="756"/>
                    </a:cubicBezTo>
                    <a:cubicBezTo>
                      <a:pt x="86" y="967"/>
                      <a:pt x="285" y="1134"/>
                      <a:pt x="504" y="1166"/>
                    </a:cubicBezTo>
                    <a:cubicBezTo>
                      <a:pt x="535" y="1170"/>
                      <a:pt x="565" y="1173"/>
                      <a:pt x="595" y="1173"/>
                    </a:cubicBezTo>
                    <a:cubicBezTo>
                      <a:pt x="836" y="1173"/>
                      <a:pt x="1050" y="1022"/>
                      <a:pt x="1150" y="794"/>
                    </a:cubicBezTo>
                    <a:lnTo>
                      <a:pt x="1162" y="762"/>
                    </a:lnTo>
                    <a:cubicBezTo>
                      <a:pt x="1162" y="759"/>
                      <a:pt x="1164" y="754"/>
                      <a:pt x="1164" y="751"/>
                    </a:cubicBezTo>
                    <a:cubicBezTo>
                      <a:pt x="1219" y="517"/>
                      <a:pt x="1147" y="258"/>
                      <a:pt x="948" y="117"/>
                    </a:cubicBezTo>
                    <a:cubicBezTo>
                      <a:pt x="843" y="40"/>
                      <a:pt x="719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8" name="Google Shape;1498;p40"/>
            <p:cNvSpPr/>
            <p:nvPr/>
          </p:nvSpPr>
          <p:spPr>
            <a:xfrm>
              <a:off x="4249325" y="2401575"/>
              <a:ext cx="14150" cy="14425"/>
            </a:xfrm>
            <a:custGeom>
              <a:avLst/>
              <a:gdLst/>
              <a:ahLst/>
              <a:cxnLst/>
              <a:rect l="l" t="t" r="r" b="b"/>
              <a:pathLst>
                <a:path w="566" h="577" extrusionOk="0">
                  <a:moveTo>
                    <a:pt x="260" y="0"/>
                  </a:moveTo>
                  <a:cubicBezTo>
                    <a:pt x="249" y="0"/>
                    <a:pt x="243" y="6"/>
                    <a:pt x="228" y="6"/>
                  </a:cubicBezTo>
                  <a:lnTo>
                    <a:pt x="220" y="6"/>
                  </a:lnTo>
                  <a:cubicBezTo>
                    <a:pt x="205" y="9"/>
                    <a:pt x="179" y="21"/>
                    <a:pt x="176" y="21"/>
                  </a:cubicBezTo>
                  <a:cubicBezTo>
                    <a:pt x="171" y="23"/>
                    <a:pt x="159" y="26"/>
                    <a:pt x="153" y="29"/>
                  </a:cubicBezTo>
                  <a:cubicBezTo>
                    <a:pt x="153" y="29"/>
                    <a:pt x="148" y="29"/>
                    <a:pt x="148" y="35"/>
                  </a:cubicBezTo>
                  <a:cubicBezTo>
                    <a:pt x="133" y="44"/>
                    <a:pt x="116" y="55"/>
                    <a:pt x="102" y="67"/>
                  </a:cubicBezTo>
                  <a:lnTo>
                    <a:pt x="99" y="70"/>
                  </a:lnTo>
                  <a:lnTo>
                    <a:pt x="76" y="93"/>
                  </a:lnTo>
                  <a:cubicBezTo>
                    <a:pt x="61" y="110"/>
                    <a:pt x="53" y="124"/>
                    <a:pt x="41" y="142"/>
                  </a:cubicBezTo>
                  <a:cubicBezTo>
                    <a:pt x="35" y="145"/>
                    <a:pt x="32" y="150"/>
                    <a:pt x="29" y="156"/>
                  </a:cubicBezTo>
                  <a:cubicBezTo>
                    <a:pt x="27" y="168"/>
                    <a:pt x="18" y="179"/>
                    <a:pt x="15" y="188"/>
                  </a:cubicBezTo>
                  <a:cubicBezTo>
                    <a:pt x="15" y="196"/>
                    <a:pt x="12" y="199"/>
                    <a:pt x="9" y="208"/>
                  </a:cubicBezTo>
                  <a:cubicBezTo>
                    <a:pt x="9" y="214"/>
                    <a:pt x="4" y="228"/>
                    <a:pt x="4" y="231"/>
                  </a:cubicBezTo>
                  <a:cubicBezTo>
                    <a:pt x="4" y="245"/>
                    <a:pt x="4" y="257"/>
                    <a:pt x="1" y="268"/>
                  </a:cubicBezTo>
                  <a:lnTo>
                    <a:pt x="1" y="274"/>
                  </a:lnTo>
                  <a:lnTo>
                    <a:pt x="1" y="280"/>
                  </a:lnTo>
                  <a:cubicBezTo>
                    <a:pt x="1" y="300"/>
                    <a:pt x="1" y="323"/>
                    <a:pt x="4" y="341"/>
                  </a:cubicBezTo>
                  <a:cubicBezTo>
                    <a:pt x="4" y="343"/>
                    <a:pt x="9" y="352"/>
                    <a:pt x="9" y="358"/>
                  </a:cubicBezTo>
                  <a:cubicBezTo>
                    <a:pt x="9" y="366"/>
                    <a:pt x="12" y="369"/>
                    <a:pt x="12" y="375"/>
                  </a:cubicBezTo>
                  <a:cubicBezTo>
                    <a:pt x="18" y="390"/>
                    <a:pt x="27" y="410"/>
                    <a:pt x="32" y="427"/>
                  </a:cubicBezTo>
                  <a:cubicBezTo>
                    <a:pt x="32" y="430"/>
                    <a:pt x="32" y="433"/>
                    <a:pt x="35" y="433"/>
                  </a:cubicBezTo>
                  <a:cubicBezTo>
                    <a:pt x="44" y="441"/>
                    <a:pt x="53" y="453"/>
                    <a:pt x="55" y="459"/>
                  </a:cubicBezTo>
                  <a:cubicBezTo>
                    <a:pt x="58" y="467"/>
                    <a:pt x="67" y="473"/>
                    <a:pt x="70" y="482"/>
                  </a:cubicBezTo>
                  <a:cubicBezTo>
                    <a:pt x="84" y="487"/>
                    <a:pt x="93" y="505"/>
                    <a:pt x="107" y="516"/>
                  </a:cubicBezTo>
                  <a:cubicBezTo>
                    <a:pt x="113" y="525"/>
                    <a:pt x="119" y="528"/>
                    <a:pt x="116" y="528"/>
                  </a:cubicBezTo>
                  <a:cubicBezTo>
                    <a:pt x="133" y="539"/>
                    <a:pt x="148" y="548"/>
                    <a:pt x="165" y="557"/>
                  </a:cubicBezTo>
                  <a:cubicBezTo>
                    <a:pt x="174" y="560"/>
                    <a:pt x="179" y="560"/>
                    <a:pt x="188" y="562"/>
                  </a:cubicBezTo>
                  <a:cubicBezTo>
                    <a:pt x="205" y="571"/>
                    <a:pt x="228" y="574"/>
                    <a:pt x="246" y="577"/>
                  </a:cubicBezTo>
                  <a:lnTo>
                    <a:pt x="266" y="577"/>
                  </a:lnTo>
                  <a:cubicBezTo>
                    <a:pt x="289" y="577"/>
                    <a:pt x="309" y="577"/>
                    <a:pt x="329" y="574"/>
                  </a:cubicBezTo>
                  <a:lnTo>
                    <a:pt x="335" y="574"/>
                  </a:lnTo>
                  <a:cubicBezTo>
                    <a:pt x="338" y="574"/>
                    <a:pt x="346" y="571"/>
                    <a:pt x="352" y="571"/>
                  </a:cubicBezTo>
                  <a:cubicBezTo>
                    <a:pt x="358" y="571"/>
                    <a:pt x="387" y="560"/>
                    <a:pt x="404" y="554"/>
                  </a:cubicBezTo>
                  <a:cubicBezTo>
                    <a:pt x="407" y="554"/>
                    <a:pt x="407" y="554"/>
                    <a:pt x="410" y="548"/>
                  </a:cubicBezTo>
                  <a:cubicBezTo>
                    <a:pt x="419" y="545"/>
                    <a:pt x="424" y="539"/>
                    <a:pt x="433" y="534"/>
                  </a:cubicBezTo>
                  <a:cubicBezTo>
                    <a:pt x="444" y="528"/>
                    <a:pt x="450" y="519"/>
                    <a:pt x="462" y="513"/>
                  </a:cubicBezTo>
                  <a:cubicBezTo>
                    <a:pt x="473" y="499"/>
                    <a:pt x="488" y="485"/>
                    <a:pt x="502" y="470"/>
                  </a:cubicBezTo>
                  <a:cubicBezTo>
                    <a:pt x="508" y="462"/>
                    <a:pt x="517" y="447"/>
                    <a:pt x="522" y="441"/>
                  </a:cubicBezTo>
                  <a:cubicBezTo>
                    <a:pt x="525" y="438"/>
                    <a:pt x="525" y="438"/>
                    <a:pt x="525" y="433"/>
                  </a:cubicBezTo>
                  <a:cubicBezTo>
                    <a:pt x="537" y="415"/>
                    <a:pt x="548" y="398"/>
                    <a:pt x="554" y="381"/>
                  </a:cubicBezTo>
                  <a:cubicBezTo>
                    <a:pt x="560" y="355"/>
                    <a:pt x="563" y="332"/>
                    <a:pt x="566" y="309"/>
                  </a:cubicBezTo>
                  <a:lnTo>
                    <a:pt x="566" y="294"/>
                  </a:lnTo>
                  <a:cubicBezTo>
                    <a:pt x="566" y="283"/>
                    <a:pt x="566" y="268"/>
                    <a:pt x="563" y="254"/>
                  </a:cubicBezTo>
                  <a:cubicBezTo>
                    <a:pt x="563" y="243"/>
                    <a:pt x="560" y="237"/>
                    <a:pt x="560" y="225"/>
                  </a:cubicBezTo>
                  <a:cubicBezTo>
                    <a:pt x="554" y="219"/>
                    <a:pt x="554" y="217"/>
                    <a:pt x="554" y="214"/>
                  </a:cubicBezTo>
                  <a:cubicBezTo>
                    <a:pt x="551" y="196"/>
                    <a:pt x="534" y="168"/>
                    <a:pt x="534" y="153"/>
                  </a:cubicBezTo>
                  <a:cubicBezTo>
                    <a:pt x="537" y="150"/>
                    <a:pt x="534" y="150"/>
                    <a:pt x="534" y="150"/>
                  </a:cubicBezTo>
                  <a:cubicBezTo>
                    <a:pt x="525" y="139"/>
                    <a:pt x="522" y="130"/>
                    <a:pt x="517" y="121"/>
                  </a:cubicBezTo>
                  <a:cubicBezTo>
                    <a:pt x="511" y="113"/>
                    <a:pt x="505" y="101"/>
                    <a:pt x="496" y="96"/>
                  </a:cubicBezTo>
                  <a:cubicBezTo>
                    <a:pt x="482" y="81"/>
                    <a:pt x="465" y="67"/>
                    <a:pt x="447" y="52"/>
                  </a:cubicBezTo>
                  <a:lnTo>
                    <a:pt x="444" y="52"/>
                  </a:lnTo>
                  <a:cubicBezTo>
                    <a:pt x="433" y="44"/>
                    <a:pt x="424" y="41"/>
                    <a:pt x="419" y="38"/>
                  </a:cubicBezTo>
                  <a:cubicBezTo>
                    <a:pt x="404" y="29"/>
                    <a:pt x="387" y="23"/>
                    <a:pt x="367" y="15"/>
                  </a:cubicBezTo>
                  <a:cubicBezTo>
                    <a:pt x="358" y="12"/>
                    <a:pt x="346" y="12"/>
                    <a:pt x="338" y="9"/>
                  </a:cubicBezTo>
                  <a:cubicBezTo>
                    <a:pt x="323" y="6"/>
                    <a:pt x="303" y="6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0"/>
            <p:cNvSpPr/>
            <p:nvPr/>
          </p:nvSpPr>
          <p:spPr>
            <a:xfrm>
              <a:off x="4268550" y="2375750"/>
              <a:ext cx="10350" cy="7400"/>
            </a:xfrm>
            <a:custGeom>
              <a:avLst/>
              <a:gdLst/>
              <a:ahLst/>
              <a:cxnLst/>
              <a:rect l="l" t="t" r="r" b="b"/>
              <a:pathLst>
                <a:path w="414" h="296" extrusionOk="0">
                  <a:moveTo>
                    <a:pt x="201" y="0"/>
                  </a:moveTo>
                  <a:cubicBezTo>
                    <a:pt x="165" y="0"/>
                    <a:pt x="128" y="15"/>
                    <a:pt x="96" y="51"/>
                  </a:cubicBezTo>
                  <a:cubicBezTo>
                    <a:pt x="1" y="159"/>
                    <a:pt x="107" y="296"/>
                    <a:pt x="216" y="296"/>
                  </a:cubicBezTo>
                  <a:cubicBezTo>
                    <a:pt x="252" y="296"/>
                    <a:pt x="288" y="281"/>
                    <a:pt x="318" y="247"/>
                  </a:cubicBezTo>
                  <a:cubicBezTo>
                    <a:pt x="414" y="138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4273025" y="2418425"/>
              <a:ext cx="8325" cy="8200"/>
            </a:xfrm>
            <a:custGeom>
              <a:avLst/>
              <a:gdLst/>
              <a:ahLst/>
              <a:cxnLst/>
              <a:rect l="l" t="t" r="r" b="b"/>
              <a:pathLst>
                <a:path w="333" h="328" extrusionOk="0">
                  <a:moveTo>
                    <a:pt x="185" y="0"/>
                  </a:moveTo>
                  <a:cubicBezTo>
                    <a:pt x="181" y="0"/>
                    <a:pt x="176" y="0"/>
                    <a:pt x="171" y="1"/>
                  </a:cubicBezTo>
                  <a:cubicBezTo>
                    <a:pt x="159" y="4"/>
                    <a:pt x="145" y="4"/>
                    <a:pt x="133" y="9"/>
                  </a:cubicBezTo>
                  <a:cubicBezTo>
                    <a:pt x="107" y="15"/>
                    <a:pt x="87" y="30"/>
                    <a:pt x="70" y="50"/>
                  </a:cubicBezTo>
                  <a:lnTo>
                    <a:pt x="41" y="84"/>
                  </a:lnTo>
                  <a:cubicBezTo>
                    <a:pt x="24" y="99"/>
                    <a:pt x="15" y="116"/>
                    <a:pt x="9" y="133"/>
                  </a:cubicBezTo>
                  <a:cubicBezTo>
                    <a:pt x="4" y="148"/>
                    <a:pt x="1" y="171"/>
                    <a:pt x="4" y="188"/>
                  </a:cubicBezTo>
                  <a:cubicBezTo>
                    <a:pt x="7" y="211"/>
                    <a:pt x="9" y="226"/>
                    <a:pt x="21" y="243"/>
                  </a:cubicBezTo>
                  <a:cubicBezTo>
                    <a:pt x="24" y="260"/>
                    <a:pt x="41" y="275"/>
                    <a:pt x="56" y="289"/>
                  </a:cubicBezTo>
                  <a:lnTo>
                    <a:pt x="87" y="312"/>
                  </a:lnTo>
                  <a:cubicBezTo>
                    <a:pt x="110" y="320"/>
                    <a:pt x="128" y="327"/>
                    <a:pt x="151" y="327"/>
                  </a:cubicBezTo>
                  <a:cubicBezTo>
                    <a:pt x="155" y="327"/>
                    <a:pt x="158" y="327"/>
                    <a:pt x="162" y="327"/>
                  </a:cubicBezTo>
                  <a:cubicBezTo>
                    <a:pt x="174" y="321"/>
                    <a:pt x="188" y="321"/>
                    <a:pt x="200" y="318"/>
                  </a:cubicBezTo>
                  <a:cubicBezTo>
                    <a:pt x="223" y="312"/>
                    <a:pt x="246" y="298"/>
                    <a:pt x="263" y="275"/>
                  </a:cubicBezTo>
                  <a:lnTo>
                    <a:pt x="292" y="243"/>
                  </a:lnTo>
                  <a:cubicBezTo>
                    <a:pt x="306" y="229"/>
                    <a:pt x="318" y="211"/>
                    <a:pt x="321" y="191"/>
                  </a:cubicBezTo>
                  <a:cubicBezTo>
                    <a:pt x="329" y="177"/>
                    <a:pt x="332" y="156"/>
                    <a:pt x="329" y="139"/>
                  </a:cubicBezTo>
                  <a:cubicBezTo>
                    <a:pt x="329" y="119"/>
                    <a:pt x="324" y="102"/>
                    <a:pt x="315" y="84"/>
                  </a:cubicBezTo>
                  <a:cubicBezTo>
                    <a:pt x="306" y="67"/>
                    <a:pt x="292" y="53"/>
                    <a:pt x="278" y="38"/>
                  </a:cubicBezTo>
                  <a:lnTo>
                    <a:pt x="246" y="15"/>
                  </a:lnTo>
                  <a:cubicBezTo>
                    <a:pt x="224" y="6"/>
                    <a:pt x="207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0"/>
            <p:cNvSpPr/>
            <p:nvPr/>
          </p:nvSpPr>
          <p:spPr>
            <a:xfrm>
              <a:off x="4328875" y="2406525"/>
              <a:ext cx="9825" cy="7550"/>
            </a:xfrm>
            <a:custGeom>
              <a:avLst/>
              <a:gdLst/>
              <a:ahLst/>
              <a:cxnLst/>
              <a:rect l="l" t="t" r="r" b="b"/>
              <a:pathLst>
                <a:path w="393" h="302" extrusionOk="0">
                  <a:moveTo>
                    <a:pt x="244" y="1"/>
                  </a:moveTo>
                  <a:cubicBezTo>
                    <a:pt x="240" y="1"/>
                    <a:pt x="236" y="1"/>
                    <a:pt x="231" y="1"/>
                  </a:cubicBezTo>
                  <a:cubicBezTo>
                    <a:pt x="202" y="1"/>
                    <a:pt x="171" y="1"/>
                    <a:pt x="142" y="4"/>
                  </a:cubicBezTo>
                  <a:cubicBezTo>
                    <a:pt x="119" y="7"/>
                    <a:pt x="104" y="13"/>
                    <a:pt x="87" y="21"/>
                  </a:cubicBezTo>
                  <a:cubicBezTo>
                    <a:pt x="70" y="30"/>
                    <a:pt x="49" y="42"/>
                    <a:pt x="41" y="59"/>
                  </a:cubicBezTo>
                  <a:cubicBezTo>
                    <a:pt x="26" y="73"/>
                    <a:pt x="15" y="88"/>
                    <a:pt x="12" y="111"/>
                  </a:cubicBezTo>
                  <a:cubicBezTo>
                    <a:pt x="3" y="125"/>
                    <a:pt x="0" y="145"/>
                    <a:pt x="3" y="163"/>
                  </a:cubicBezTo>
                  <a:cubicBezTo>
                    <a:pt x="6" y="174"/>
                    <a:pt x="12" y="189"/>
                    <a:pt x="12" y="200"/>
                  </a:cubicBezTo>
                  <a:cubicBezTo>
                    <a:pt x="18" y="226"/>
                    <a:pt x="32" y="246"/>
                    <a:pt x="55" y="264"/>
                  </a:cubicBezTo>
                  <a:lnTo>
                    <a:pt x="87" y="287"/>
                  </a:lnTo>
                  <a:cubicBezTo>
                    <a:pt x="108" y="296"/>
                    <a:pt x="126" y="302"/>
                    <a:pt x="148" y="302"/>
                  </a:cubicBezTo>
                  <a:cubicBezTo>
                    <a:pt x="152" y="302"/>
                    <a:pt x="157" y="302"/>
                    <a:pt x="162" y="301"/>
                  </a:cubicBezTo>
                  <a:cubicBezTo>
                    <a:pt x="191" y="298"/>
                    <a:pt x="222" y="298"/>
                    <a:pt x="251" y="292"/>
                  </a:cubicBezTo>
                  <a:cubicBezTo>
                    <a:pt x="274" y="292"/>
                    <a:pt x="292" y="289"/>
                    <a:pt x="306" y="278"/>
                  </a:cubicBezTo>
                  <a:cubicBezTo>
                    <a:pt x="323" y="272"/>
                    <a:pt x="343" y="261"/>
                    <a:pt x="352" y="243"/>
                  </a:cubicBezTo>
                  <a:cubicBezTo>
                    <a:pt x="367" y="229"/>
                    <a:pt x="378" y="215"/>
                    <a:pt x="381" y="192"/>
                  </a:cubicBezTo>
                  <a:cubicBezTo>
                    <a:pt x="390" y="177"/>
                    <a:pt x="392" y="157"/>
                    <a:pt x="390" y="140"/>
                  </a:cubicBezTo>
                  <a:cubicBezTo>
                    <a:pt x="387" y="128"/>
                    <a:pt x="387" y="114"/>
                    <a:pt x="381" y="102"/>
                  </a:cubicBezTo>
                  <a:cubicBezTo>
                    <a:pt x="375" y="76"/>
                    <a:pt x="358" y="56"/>
                    <a:pt x="338" y="39"/>
                  </a:cubicBezTo>
                  <a:lnTo>
                    <a:pt x="306" y="16"/>
                  </a:lnTo>
                  <a:cubicBezTo>
                    <a:pt x="284" y="6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4377575" y="2464125"/>
              <a:ext cx="10475" cy="7600"/>
            </a:xfrm>
            <a:custGeom>
              <a:avLst/>
              <a:gdLst/>
              <a:ahLst/>
              <a:cxnLst/>
              <a:rect l="l" t="t" r="r" b="b"/>
              <a:pathLst>
                <a:path w="419" h="304" extrusionOk="0">
                  <a:moveTo>
                    <a:pt x="260" y="0"/>
                  </a:moveTo>
                  <a:lnTo>
                    <a:pt x="142" y="9"/>
                  </a:lnTo>
                  <a:cubicBezTo>
                    <a:pt x="125" y="9"/>
                    <a:pt x="105" y="15"/>
                    <a:pt x="87" y="23"/>
                  </a:cubicBezTo>
                  <a:cubicBezTo>
                    <a:pt x="70" y="32"/>
                    <a:pt x="56" y="46"/>
                    <a:pt x="41" y="61"/>
                  </a:cubicBezTo>
                  <a:cubicBezTo>
                    <a:pt x="27" y="75"/>
                    <a:pt x="15" y="92"/>
                    <a:pt x="12" y="112"/>
                  </a:cubicBezTo>
                  <a:cubicBezTo>
                    <a:pt x="4" y="130"/>
                    <a:pt x="1" y="150"/>
                    <a:pt x="4" y="167"/>
                  </a:cubicBezTo>
                  <a:cubicBezTo>
                    <a:pt x="9" y="179"/>
                    <a:pt x="9" y="193"/>
                    <a:pt x="12" y="205"/>
                  </a:cubicBezTo>
                  <a:cubicBezTo>
                    <a:pt x="18" y="231"/>
                    <a:pt x="32" y="251"/>
                    <a:pt x="56" y="271"/>
                  </a:cubicBezTo>
                  <a:cubicBezTo>
                    <a:pt x="67" y="277"/>
                    <a:pt x="76" y="288"/>
                    <a:pt x="87" y="288"/>
                  </a:cubicBezTo>
                  <a:cubicBezTo>
                    <a:pt x="110" y="296"/>
                    <a:pt x="132" y="303"/>
                    <a:pt x="153" y="303"/>
                  </a:cubicBezTo>
                  <a:cubicBezTo>
                    <a:pt x="156" y="303"/>
                    <a:pt x="159" y="303"/>
                    <a:pt x="162" y="303"/>
                  </a:cubicBezTo>
                  <a:cubicBezTo>
                    <a:pt x="203" y="297"/>
                    <a:pt x="243" y="297"/>
                    <a:pt x="283" y="294"/>
                  </a:cubicBezTo>
                  <a:cubicBezTo>
                    <a:pt x="301" y="294"/>
                    <a:pt x="318" y="291"/>
                    <a:pt x="335" y="280"/>
                  </a:cubicBezTo>
                  <a:cubicBezTo>
                    <a:pt x="355" y="274"/>
                    <a:pt x="373" y="262"/>
                    <a:pt x="384" y="245"/>
                  </a:cubicBezTo>
                  <a:cubicBezTo>
                    <a:pt x="399" y="231"/>
                    <a:pt x="407" y="210"/>
                    <a:pt x="413" y="193"/>
                  </a:cubicBezTo>
                  <a:cubicBezTo>
                    <a:pt x="419" y="176"/>
                    <a:pt x="419" y="159"/>
                    <a:pt x="419" y="136"/>
                  </a:cubicBezTo>
                  <a:lnTo>
                    <a:pt x="413" y="101"/>
                  </a:lnTo>
                  <a:cubicBezTo>
                    <a:pt x="401" y="75"/>
                    <a:pt x="390" y="52"/>
                    <a:pt x="370" y="35"/>
                  </a:cubicBezTo>
                  <a:lnTo>
                    <a:pt x="335" y="15"/>
                  </a:lnTo>
                  <a:cubicBezTo>
                    <a:pt x="312" y="3"/>
                    <a:pt x="286" y="0"/>
                    <a:pt x="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40"/>
          <p:cNvGrpSpPr/>
          <p:nvPr/>
        </p:nvGrpSpPr>
        <p:grpSpPr>
          <a:xfrm rot="1556554">
            <a:off x="8422954" y="3920272"/>
            <a:ext cx="1511080" cy="651708"/>
            <a:chOff x="4117475" y="575350"/>
            <a:chExt cx="721200" cy="311050"/>
          </a:xfrm>
        </p:grpSpPr>
        <p:sp>
          <p:nvSpPr>
            <p:cNvPr id="1504" name="Google Shape;1504;p40"/>
            <p:cNvSpPr/>
            <p:nvPr/>
          </p:nvSpPr>
          <p:spPr>
            <a:xfrm>
              <a:off x="4117475" y="591775"/>
              <a:ext cx="669400" cy="294625"/>
            </a:xfrm>
            <a:custGeom>
              <a:avLst/>
              <a:gdLst/>
              <a:ahLst/>
              <a:cxnLst/>
              <a:rect l="l" t="t" r="r" b="b"/>
              <a:pathLst>
                <a:path w="26776" h="11785" extrusionOk="0">
                  <a:moveTo>
                    <a:pt x="2107" y="552"/>
                  </a:moveTo>
                  <a:cubicBezTo>
                    <a:pt x="2302" y="552"/>
                    <a:pt x="2495" y="563"/>
                    <a:pt x="2672" y="576"/>
                  </a:cubicBezTo>
                  <a:cubicBezTo>
                    <a:pt x="3695" y="648"/>
                    <a:pt x="4684" y="994"/>
                    <a:pt x="5520" y="1585"/>
                  </a:cubicBezTo>
                  <a:cubicBezTo>
                    <a:pt x="6289" y="2124"/>
                    <a:pt x="6923" y="2844"/>
                    <a:pt x="7410" y="3645"/>
                  </a:cubicBezTo>
                  <a:cubicBezTo>
                    <a:pt x="7249" y="3922"/>
                    <a:pt x="7105" y="4210"/>
                    <a:pt x="6961" y="4504"/>
                  </a:cubicBezTo>
                  <a:cubicBezTo>
                    <a:pt x="6935" y="4458"/>
                    <a:pt x="6909" y="4412"/>
                    <a:pt x="6880" y="4366"/>
                  </a:cubicBezTo>
                  <a:cubicBezTo>
                    <a:pt x="6381" y="3478"/>
                    <a:pt x="5739" y="2711"/>
                    <a:pt x="4854" y="2184"/>
                  </a:cubicBezTo>
                  <a:cubicBezTo>
                    <a:pt x="4349" y="1893"/>
                    <a:pt x="3796" y="1677"/>
                    <a:pt x="3220" y="1544"/>
                  </a:cubicBezTo>
                  <a:cubicBezTo>
                    <a:pt x="2845" y="1459"/>
                    <a:pt x="2475" y="1431"/>
                    <a:pt x="2101" y="1431"/>
                  </a:cubicBezTo>
                  <a:cubicBezTo>
                    <a:pt x="1866" y="1431"/>
                    <a:pt x="1628" y="1442"/>
                    <a:pt x="1387" y="1458"/>
                  </a:cubicBezTo>
                  <a:cubicBezTo>
                    <a:pt x="1338" y="1461"/>
                    <a:pt x="1281" y="1463"/>
                    <a:pt x="1221" y="1463"/>
                  </a:cubicBezTo>
                  <a:cubicBezTo>
                    <a:pt x="967" y="1463"/>
                    <a:pt x="653" y="1416"/>
                    <a:pt x="623" y="1126"/>
                  </a:cubicBezTo>
                  <a:cubicBezTo>
                    <a:pt x="594" y="887"/>
                    <a:pt x="894" y="755"/>
                    <a:pt x="1081" y="691"/>
                  </a:cubicBezTo>
                  <a:cubicBezTo>
                    <a:pt x="1389" y="585"/>
                    <a:pt x="1754" y="552"/>
                    <a:pt x="2107" y="552"/>
                  </a:cubicBezTo>
                  <a:close/>
                  <a:moveTo>
                    <a:pt x="5658" y="3576"/>
                  </a:moveTo>
                  <a:lnTo>
                    <a:pt x="5658" y="3576"/>
                  </a:lnTo>
                  <a:cubicBezTo>
                    <a:pt x="5782" y="3712"/>
                    <a:pt x="5897" y="3859"/>
                    <a:pt x="6007" y="4011"/>
                  </a:cubicBezTo>
                  <a:cubicBezTo>
                    <a:pt x="6255" y="4360"/>
                    <a:pt x="6462" y="4729"/>
                    <a:pt x="6655" y="5109"/>
                  </a:cubicBezTo>
                  <a:cubicBezTo>
                    <a:pt x="6482" y="5444"/>
                    <a:pt x="6292" y="5772"/>
                    <a:pt x="6056" y="6072"/>
                  </a:cubicBezTo>
                  <a:cubicBezTo>
                    <a:pt x="5975" y="6176"/>
                    <a:pt x="5889" y="6274"/>
                    <a:pt x="5793" y="6363"/>
                  </a:cubicBezTo>
                  <a:cubicBezTo>
                    <a:pt x="5834" y="5432"/>
                    <a:pt x="5788" y="4498"/>
                    <a:pt x="5658" y="3576"/>
                  </a:cubicBezTo>
                  <a:close/>
                  <a:moveTo>
                    <a:pt x="19630" y="4314"/>
                  </a:moveTo>
                  <a:cubicBezTo>
                    <a:pt x="19501" y="5196"/>
                    <a:pt x="19449" y="6092"/>
                    <a:pt x="19492" y="6983"/>
                  </a:cubicBezTo>
                  <a:lnTo>
                    <a:pt x="19486" y="6980"/>
                  </a:lnTo>
                  <a:cubicBezTo>
                    <a:pt x="19227" y="6648"/>
                    <a:pt x="18991" y="6314"/>
                    <a:pt x="18766" y="5988"/>
                  </a:cubicBezTo>
                  <a:cubicBezTo>
                    <a:pt x="18723" y="5925"/>
                    <a:pt x="18676" y="5856"/>
                    <a:pt x="18636" y="5792"/>
                  </a:cubicBezTo>
                  <a:cubicBezTo>
                    <a:pt x="18939" y="5279"/>
                    <a:pt x="19250" y="4775"/>
                    <a:pt x="19625" y="4323"/>
                  </a:cubicBezTo>
                  <a:cubicBezTo>
                    <a:pt x="19628" y="4323"/>
                    <a:pt x="19628" y="4323"/>
                    <a:pt x="19628" y="4317"/>
                  </a:cubicBezTo>
                  <a:cubicBezTo>
                    <a:pt x="19628" y="4314"/>
                    <a:pt x="19630" y="4314"/>
                    <a:pt x="19630" y="4314"/>
                  </a:cubicBezTo>
                  <a:close/>
                  <a:moveTo>
                    <a:pt x="4649" y="2720"/>
                  </a:moveTo>
                  <a:lnTo>
                    <a:pt x="4649" y="2720"/>
                  </a:lnTo>
                  <a:cubicBezTo>
                    <a:pt x="4773" y="2801"/>
                    <a:pt x="4897" y="2884"/>
                    <a:pt x="5015" y="2977"/>
                  </a:cubicBezTo>
                  <a:cubicBezTo>
                    <a:pt x="5009" y="3005"/>
                    <a:pt x="5009" y="3043"/>
                    <a:pt x="5015" y="3075"/>
                  </a:cubicBezTo>
                  <a:cubicBezTo>
                    <a:pt x="5231" y="4282"/>
                    <a:pt x="5306" y="5504"/>
                    <a:pt x="5220" y="6723"/>
                  </a:cubicBezTo>
                  <a:cubicBezTo>
                    <a:pt x="5217" y="6764"/>
                    <a:pt x="5223" y="6801"/>
                    <a:pt x="5234" y="6827"/>
                  </a:cubicBezTo>
                  <a:cubicBezTo>
                    <a:pt x="5234" y="6827"/>
                    <a:pt x="5234" y="6833"/>
                    <a:pt x="5231" y="6833"/>
                  </a:cubicBezTo>
                  <a:cubicBezTo>
                    <a:pt x="5128" y="6905"/>
                    <a:pt x="5018" y="6968"/>
                    <a:pt x="4903" y="7029"/>
                  </a:cubicBezTo>
                  <a:cubicBezTo>
                    <a:pt x="4857" y="5588"/>
                    <a:pt x="4770" y="4155"/>
                    <a:pt x="4649" y="2720"/>
                  </a:cubicBezTo>
                  <a:close/>
                  <a:moveTo>
                    <a:pt x="15301" y="4530"/>
                  </a:moveTo>
                  <a:cubicBezTo>
                    <a:pt x="15734" y="5023"/>
                    <a:pt x="16091" y="5588"/>
                    <a:pt x="16437" y="6153"/>
                  </a:cubicBezTo>
                  <a:cubicBezTo>
                    <a:pt x="16123" y="6579"/>
                    <a:pt x="15777" y="6983"/>
                    <a:pt x="15374" y="7332"/>
                  </a:cubicBezTo>
                  <a:cubicBezTo>
                    <a:pt x="15374" y="7332"/>
                    <a:pt x="15371" y="7332"/>
                    <a:pt x="15371" y="7336"/>
                  </a:cubicBezTo>
                  <a:lnTo>
                    <a:pt x="15371" y="7336"/>
                  </a:lnTo>
                  <a:cubicBezTo>
                    <a:pt x="15394" y="6403"/>
                    <a:pt x="15290" y="5467"/>
                    <a:pt x="15301" y="4530"/>
                  </a:cubicBezTo>
                  <a:close/>
                  <a:moveTo>
                    <a:pt x="2819" y="2034"/>
                  </a:moveTo>
                  <a:lnTo>
                    <a:pt x="2819" y="2034"/>
                  </a:lnTo>
                  <a:cubicBezTo>
                    <a:pt x="2929" y="2051"/>
                    <a:pt x="3038" y="2069"/>
                    <a:pt x="3148" y="2095"/>
                  </a:cubicBezTo>
                  <a:cubicBezTo>
                    <a:pt x="3470" y="2164"/>
                    <a:pt x="3779" y="2271"/>
                    <a:pt x="4076" y="2409"/>
                  </a:cubicBezTo>
                  <a:lnTo>
                    <a:pt x="4076" y="2412"/>
                  </a:lnTo>
                  <a:lnTo>
                    <a:pt x="4076" y="2458"/>
                  </a:lnTo>
                  <a:cubicBezTo>
                    <a:pt x="4220" y="4063"/>
                    <a:pt x="4312" y="5671"/>
                    <a:pt x="4367" y="7280"/>
                  </a:cubicBezTo>
                  <a:lnTo>
                    <a:pt x="4364" y="7280"/>
                  </a:lnTo>
                  <a:cubicBezTo>
                    <a:pt x="3923" y="7453"/>
                    <a:pt x="3462" y="7565"/>
                    <a:pt x="2998" y="7640"/>
                  </a:cubicBezTo>
                  <a:lnTo>
                    <a:pt x="2859" y="7657"/>
                  </a:lnTo>
                  <a:cubicBezTo>
                    <a:pt x="2799" y="5784"/>
                    <a:pt x="2785" y="3910"/>
                    <a:pt x="2819" y="2034"/>
                  </a:cubicBezTo>
                  <a:close/>
                  <a:moveTo>
                    <a:pt x="2197" y="1974"/>
                  </a:moveTo>
                  <a:cubicBezTo>
                    <a:pt x="2222" y="1974"/>
                    <a:pt x="2246" y="1974"/>
                    <a:pt x="2269" y="1979"/>
                  </a:cubicBezTo>
                  <a:cubicBezTo>
                    <a:pt x="2237" y="3890"/>
                    <a:pt x="2248" y="5801"/>
                    <a:pt x="2312" y="7715"/>
                  </a:cubicBezTo>
                  <a:cubicBezTo>
                    <a:pt x="2191" y="7723"/>
                    <a:pt x="2073" y="7729"/>
                    <a:pt x="1954" y="7741"/>
                  </a:cubicBezTo>
                  <a:cubicBezTo>
                    <a:pt x="1946" y="5821"/>
                    <a:pt x="1891" y="3905"/>
                    <a:pt x="1790" y="1988"/>
                  </a:cubicBezTo>
                  <a:lnTo>
                    <a:pt x="1796" y="1988"/>
                  </a:lnTo>
                  <a:cubicBezTo>
                    <a:pt x="1931" y="1977"/>
                    <a:pt x="2064" y="1974"/>
                    <a:pt x="2197" y="1974"/>
                  </a:cubicBezTo>
                  <a:close/>
                  <a:moveTo>
                    <a:pt x="10517" y="3432"/>
                  </a:moveTo>
                  <a:lnTo>
                    <a:pt x="10517" y="3432"/>
                  </a:lnTo>
                  <a:cubicBezTo>
                    <a:pt x="10402" y="4962"/>
                    <a:pt x="10413" y="6504"/>
                    <a:pt x="10552" y="8035"/>
                  </a:cubicBezTo>
                  <a:cubicBezTo>
                    <a:pt x="10125" y="7755"/>
                    <a:pt x="9759" y="7369"/>
                    <a:pt x="9488" y="6908"/>
                  </a:cubicBezTo>
                  <a:cubicBezTo>
                    <a:pt x="9160" y="6340"/>
                    <a:pt x="8929" y="5726"/>
                    <a:pt x="8693" y="5118"/>
                  </a:cubicBezTo>
                  <a:cubicBezTo>
                    <a:pt x="8840" y="4862"/>
                    <a:pt x="9007" y="4619"/>
                    <a:pt x="9200" y="4395"/>
                  </a:cubicBezTo>
                  <a:cubicBezTo>
                    <a:pt x="9566" y="3977"/>
                    <a:pt x="10016" y="3654"/>
                    <a:pt x="10517" y="3432"/>
                  </a:cubicBezTo>
                  <a:close/>
                  <a:moveTo>
                    <a:pt x="14169" y="3588"/>
                  </a:moveTo>
                  <a:lnTo>
                    <a:pt x="14169" y="3588"/>
                  </a:lnTo>
                  <a:cubicBezTo>
                    <a:pt x="14333" y="3677"/>
                    <a:pt x="14492" y="3784"/>
                    <a:pt x="14639" y="3905"/>
                  </a:cubicBezTo>
                  <a:cubicBezTo>
                    <a:pt x="14682" y="3936"/>
                    <a:pt x="14725" y="3971"/>
                    <a:pt x="14765" y="4008"/>
                  </a:cubicBezTo>
                  <a:lnTo>
                    <a:pt x="14765" y="4020"/>
                  </a:lnTo>
                  <a:cubicBezTo>
                    <a:pt x="14693" y="5268"/>
                    <a:pt x="14904" y="6530"/>
                    <a:pt x="14786" y="7775"/>
                  </a:cubicBezTo>
                  <a:cubicBezTo>
                    <a:pt x="14627" y="7882"/>
                    <a:pt x="14463" y="7974"/>
                    <a:pt x="14293" y="8061"/>
                  </a:cubicBezTo>
                  <a:cubicBezTo>
                    <a:pt x="14163" y="6574"/>
                    <a:pt x="14120" y="5078"/>
                    <a:pt x="14169" y="3588"/>
                  </a:cubicBezTo>
                  <a:close/>
                  <a:moveTo>
                    <a:pt x="20979" y="3139"/>
                  </a:moveTo>
                  <a:cubicBezTo>
                    <a:pt x="20694" y="4844"/>
                    <a:pt x="20682" y="6589"/>
                    <a:pt x="20734" y="8314"/>
                  </a:cubicBezTo>
                  <a:cubicBezTo>
                    <a:pt x="20515" y="8124"/>
                    <a:pt x="20313" y="7928"/>
                    <a:pt x="20115" y="7718"/>
                  </a:cubicBezTo>
                  <a:cubicBezTo>
                    <a:pt x="19942" y="6360"/>
                    <a:pt x="20054" y="4962"/>
                    <a:pt x="20305" y="3622"/>
                  </a:cubicBezTo>
                  <a:cubicBezTo>
                    <a:pt x="20515" y="3446"/>
                    <a:pt x="20740" y="3279"/>
                    <a:pt x="20976" y="3141"/>
                  </a:cubicBezTo>
                  <a:cubicBezTo>
                    <a:pt x="20976" y="3141"/>
                    <a:pt x="20978" y="3141"/>
                    <a:pt x="20979" y="3139"/>
                  </a:cubicBezTo>
                  <a:close/>
                  <a:moveTo>
                    <a:pt x="11638" y="3112"/>
                  </a:moveTo>
                  <a:cubicBezTo>
                    <a:pt x="11526" y="4899"/>
                    <a:pt x="11509" y="6692"/>
                    <a:pt x="11575" y="8481"/>
                  </a:cubicBezTo>
                  <a:cubicBezTo>
                    <a:pt x="11425" y="8447"/>
                    <a:pt x="11278" y="8401"/>
                    <a:pt x="11137" y="8343"/>
                  </a:cubicBezTo>
                  <a:lnTo>
                    <a:pt x="11137" y="8306"/>
                  </a:lnTo>
                  <a:cubicBezTo>
                    <a:pt x="10961" y="6617"/>
                    <a:pt x="10941" y="4922"/>
                    <a:pt x="11085" y="3236"/>
                  </a:cubicBezTo>
                  <a:lnTo>
                    <a:pt x="11085" y="3222"/>
                  </a:lnTo>
                  <a:cubicBezTo>
                    <a:pt x="11269" y="3173"/>
                    <a:pt x="11454" y="3132"/>
                    <a:pt x="11638" y="3112"/>
                  </a:cubicBezTo>
                  <a:close/>
                  <a:moveTo>
                    <a:pt x="12247" y="3069"/>
                  </a:moveTo>
                  <a:cubicBezTo>
                    <a:pt x="12724" y="3069"/>
                    <a:pt x="13194" y="3155"/>
                    <a:pt x="13633" y="3328"/>
                  </a:cubicBezTo>
                  <a:cubicBezTo>
                    <a:pt x="13630" y="3337"/>
                    <a:pt x="13627" y="3351"/>
                    <a:pt x="13627" y="3366"/>
                  </a:cubicBezTo>
                  <a:cubicBezTo>
                    <a:pt x="13561" y="5009"/>
                    <a:pt x="13607" y="6660"/>
                    <a:pt x="13760" y="8294"/>
                  </a:cubicBezTo>
                  <a:lnTo>
                    <a:pt x="13757" y="8300"/>
                  </a:lnTo>
                  <a:cubicBezTo>
                    <a:pt x="13294" y="8470"/>
                    <a:pt x="12809" y="8565"/>
                    <a:pt x="12317" y="8565"/>
                  </a:cubicBezTo>
                  <a:cubicBezTo>
                    <a:pt x="12310" y="8565"/>
                    <a:pt x="12303" y="8565"/>
                    <a:pt x="12295" y="8565"/>
                  </a:cubicBezTo>
                  <a:cubicBezTo>
                    <a:pt x="12244" y="8565"/>
                    <a:pt x="12189" y="8565"/>
                    <a:pt x="12131" y="8559"/>
                  </a:cubicBezTo>
                  <a:cubicBezTo>
                    <a:pt x="12131" y="8551"/>
                    <a:pt x="12134" y="8545"/>
                    <a:pt x="12131" y="8533"/>
                  </a:cubicBezTo>
                  <a:cubicBezTo>
                    <a:pt x="12059" y="6715"/>
                    <a:pt x="12076" y="4887"/>
                    <a:pt x="12200" y="3069"/>
                  </a:cubicBezTo>
                  <a:cubicBezTo>
                    <a:pt x="12216" y="3069"/>
                    <a:pt x="12231" y="3069"/>
                    <a:pt x="12247" y="3069"/>
                  </a:cubicBezTo>
                  <a:close/>
                  <a:moveTo>
                    <a:pt x="12226" y="1348"/>
                  </a:moveTo>
                  <a:cubicBezTo>
                    <a:pt x="12829" y="1348"/>
                    <a:pt x="13430" y="1458"/>
                    <a:pt x="13990" y="1685"/>
                  </a:cubicBezTo>
                  <a:cubicBezTo>
                    <a:pt x="15448" y="2279"/>
                    <a:pt x="16440" y="3501"/>
                    <a:pt x="17307" y="4775"/>
                  </a:cubicBezTo>
                  <a:cubicBezTo>
                    <a:pt x="17135" y="5075"/>
                    <a:pt x="16959" y="5369"/>
                    <a:pt x="16771" y="5654"/>
                  </a:cubicBezTo>
                  <a:cubicBezTo>
                    <a:pt x="16290" y="4885"/>
                    <a:pt x="15786" y="4127"/>
                    <a:pt x="15080" y="3544"/>
                  </a:cubicBezTo>
                  <a:cubicBezTo>
                    <a:pt x="14342" y="2931"/>
                    <a:pt x="13428" y="2565"/>
                    <a:pt x="12465" y="2516"/>
                  </a:cubicBezTo>
                  <a:cubicBezTo>
                    <a:pt x="12391" y="2512"/>
                    <a:pt x="12316" y="2510"/>
                    <a:pt x="12241" y="2510"/>
                  </a:cubicBezTo>
                  <a:cubicBezTo>
                    <a:pt x="11380" y="2510"/>
                    <a:pt x="10528" y="2739"/>
                    <a:pt x="9785" y="3190"/>
                  </a:cubicBezTo>
                  <a:cubicBezTo>
                    <a:pt x="9226" y="3530"/>
                    <a:pt x="8797" y="3977"/>
                    <a:pt x="8445" y="4490"/>
                  </a:cubicBezTo>
                  <a:cubicBezTo>
                    <a:pt x="8321" y="4674"/>
                    <a:pt x="8203" y="4864"/>
                    <a:pt x="8090" y="5060"/>
                  </a:cubicBezTo>
                  <a:cubicBezTo>
                    <a:pt x="8010" y="5210"/>
                    <a:pt x="7929" y="5363"/>
                    <a:pt x="7851" y="5516"/>
                  </a:cubicBezTo>
                  <a:cubicBezTo>
                    <a:pt x="7779" y="5657"/>
                    <a:pt x="7713" y="5801"/>
                    <a:pt x="7641" y="5945"/>
                  </a:cubicBezTo>
                  <a:cubicBezTo>
                    <a:pt x="7543" y="6153"/>
                    <a:pt x="7439" y="6352"/>
                    <a:pt x="7324" y="6550"/>
                  </a:cubicBezTo>
                  <a:cubicBezTo>
                    <a:pt x="7234" y="6712"/>
                    <a:pt x="7134" y="6870"/>
                    <a:pt x="7021" y="7023"/>
                  </a:cubicBezTo>
                  <a:cubicBezTo>
                    <a:pt x="6710" y="7455"/>
                    <a:pt x="6309" y="7810"/>
                    <a:pt x="5863" y="8098"/>
                  </a:cubicBezTo>
                  <a:cubicBezTo>
                    <a:pt x="4975" y="8669"/>
                    <a:pt x="3929" y="8963"/>
                    <a:pt x="2891" y="9095"/>
                  </a:cubicBezTo>
                  <a:cubicBezTo>
                    <a:pt x="2615" y="9129"/>
                    <a:pt x="2335" y="9158"/>
                    <a:pt x="2056" y="9158"/>
                  </a:cubicBezTo>
                  <a:cubicBezTo>
                    <a:pt x="1817" y="9158"/>
                    <a:pt x="1578" y="9137"/>
                    <a:pt x="1343" y="9081"/>
                  </a:cubicBezTo>
                  <a:cubicBezTo>
                    <a:pt x="1153" y="9035"/>
                    <a:pt x="839" y="8951"/>
                    <a:pt x="848" y="8703"/>
                  </a:cubicBezTo>
                  <a:cubicBezTo>
                    <a:pt x="853" y="8360"/>
                    <a:pt x="1283" y="8349"/>
                    <a:pt x="1531" y="8335"/>
                  </a:cubicBezTo>
                  <a:cubicBezTo>
                    <a:pt x="2626" y="8280"/>
                    <a:pt x="3747" y="8159"/>
                    <a:pt x="4762" y="7718"/>
                  </a:cubicBezTo>
                  <a:cubicBezTo>
                    <a:pt x="5724" y="7297"/>
                    <a:pt x="6427" y="6611"/>
                    <a:pt x="6949" y="5726"/>
                  </a:cubicBezTo>
                  <a:cubicBezTo>
                    <a:pt x="6981" y="5669"/>
                    <a:pt x="7015" y="5611"/>
                    <a:pt x="7047" y="5556"/>
                  </a:cubicBezTo>
                  <a:cubicBezTo>
                    <a:pt x="7122" y="5418"/>
                    <a:pt x="7194" y="5277"/>
                    <a:pt x="7266" y="5132"/>
                  </a:cubicBezTo>
                  <a:cubicBezTo>
                    <a:pt x="7422" y="4830"/>
                    <a:pt x="7569" y="4524"/>
                    <a:pt x="7724" y="4225"/>
                  </a:cubicBezTo>
                  <a:cubicBezTo>
                    <a:pt x="7825" y="4029"/>
                    <a:pt x="7929" y="3838"/>
                    <a:pt x="8044" y="3651"/>
                  </a:cubicBezTo>
                  <a:cubicBezTo>
                    <a:pt x="8226" y="3357"/>
                    <a:pt x="8428" y="3078"/>
                    <a:pt x="8673" y="2827"/>
                  </a:cubicBezTo>
                  <a:cubicBezTo>
                    <a:pt x="9584" y="1872"/>
                    <a:pt x="10908" y="1348"/>
                    <a:pt x="12226" y="1348"/>
                  </a:cubicBezTo>
                  <a:close/>
                  <a:moveTo>
                    <a:pt x="22864" y="2406"/>
                  </a:moveTo>
                  <a:lnTo>
                    <a:pt x="22625" y="9375"/>
                  </a:lnTo>
                  <a:lnTo>
                    <a:pt x="22625" y="9381"/>
                  </a:lnTo>
                  <a:cubicBezTo>
                    <a:pt x="22149" y="9254"/>
                    <a:pt x="21706" y="9035"/>
                    <a:pt x="21296" y="8750"/>
                  </a:cubicBezTo>
                  <a:cubicBezTo>
                    <a:pt x="21236" y="6795"/>
                    <a:pt x="21221" y="4807"/>
                    <a:pt x="21584" y="2884"/>
                  </a:cubicBezTo>
                  <a:cubicBezTo>
                    <a:pt x="21587" y="2858"/>
                    <a:pt x="21590" y="2833"/>
                    <a:pt x="21587" y="2812"/>
                  </a:cubicBezTo>
                  <a:cubicBezTo>
                    <a:pt x="21994" y="2625"/>
                    <a:pt x="22420" y="2492"/>
                    <a:pt x="22864" y="2406"/>
                  </a:cubicBezTo>
                  <a:close/>
                  <a:moveTo>
                    <a:pt x="23839" y="2298"/>
                  </a:moveTo>
                  <a:cubicBezTo>
                    <a:pt x="23929" y="2298"/>
                    <a:pt x="24018" y="2301"/>
                    <a:pt x="24106" y="2305"/>
                  </a:cubicBezTo>
                  <a:lnTo>
                    <a:pt x="24109" y="2305"/>
                  </a:lnTo>
                  <a:cubicBezTo>
                    <a:pt x="23922" y="4692"/>
                    <a:pt x="23838" y="7092"/>
                    <a:pt x="23850" y="9490"/>
                  </a:cubicBezTo>
                  <a:lnTo>
                    <a:pt x="23847" y="9490"/>
                  </a:lnTo>
                  <a:cubicBezTo>
                    <a:pt x="23748" y="9498"/>
                    <a:pt x="23650" y="9501"/>
                    <a:pt x="23554" y="9501"/>
                  </a:cubicBezTo>
                  <a:cubicBezTo>
                    <a:pt x="23425" y="9501"/>
                    <a:pt x="23299" y="9495"/>
                    <a:pt x="23175" y="9482"/>
                  </a:cubicBezTo>
                  <a:cubicBezTo>
                    <a:pt x="23175" y="9470"/>
                    <a:pt x="23181" y="9461"/>
                    <a:pt x="23181" y="9453"/>
                  </a:cubicBezTo>
                  <a:cubicBezTo>
                    <a:pt x="23259" y="7075"/>
                    <a:pt x="23340" y="4697"/>
                    <a:pt x="23420" y="2320"/>
                  </a:cubicBezTo>
                  <a:cubicBezTo>
                    <a:pt x="23469" y="2320"/>
                    <a:pt x="23521" y="2311"/>
                    <a:pt x="23570" y="2308"/>
                  </a:cubicBezTo>
                  <a:cubicBezTo>
                    <a:pt x="23660" y="2301"/>
                    <a:pt x="23750" y="2298"/>
                    <a:pt x="23839" y="2298"/>
                  </a:cubicBezTo>
                  <a:close/>
                  <a:moveTo>
                    <a:pt x="23641" y="748"/>
                  </a:moveTo>
                  <a:cubicBezTo>
                    <a:pt x="23981" y="748"/>
                    <a:pt x="24319" y="776"/>
                    <a:pt x="24651" y="832"/>
                  </a:cubicBezTo>
                  <a:cubicBezTo>
                    <a:pt x="25092" y="910"/>
                    <a:pt x="25519" y="1046"/>
                    <a:pt x="25908" y="1265"/>
                  </a:cubicBezTo>
                  <a:cubicBezTo>
                    <a:pt x="26037" y="1368"/>
                    <a:pt x="26130" y="1504"/>
                    <a:pt x="26150" y="1668"/>
                  </a:cubicBezTo>
                  <a:cubicBezTo>
                    <a:pt x="26175" y="1923"/>
                    <a:pt x="26017" y="1989"/>
                    <a:pt x="25832" y="1989"/>
                  </a:cubicBezTo>
                  <a:cubicBezTo>
                    <a:pt x="25741" y="1989"/>
                    <a:pt x="25644" y="1973"/>
                    <a:pt x="25559" y="1956"/>
                  </a:cubicBezTo>
                  <a:cubicBezTo>
                    <a:pt x="24991" y="1850"/>
                    <a:pt x="24461" y="1737"/>
                    <a:pt x="23881" y="1737"/>
                  </a:cubicBezTo>
                  <a:cubicBezTo>
                    <a:pt x="23867" y="1737"/>
                    <a:pt x="23853" y="1737"/>
                    <a:pt x="23838" y="1737"/>
                  </a:cubicBezTo>
                  <a:cubicBezTo>
                    <a:pt x="22665" y="1749"/>
                    <a:pt x="21504" y="2121"/>
                    <a:pt x="20524" y="2760"/>
                  </a:cubicBezTo>
                  <a:cubicBezTo>
                    <a:pt x="20302" y="2905"/>
                    <a:pt x="20097" y="3066"/>
                    <a:pt x="19904" y="3239"/>
                  </a:cubicBezTo>
                  <a:cubicBezTo>
                    <a:pt x="19873" y="3259"/>
                    <a:pt x="19847" y="3282"/>
                    <a:pt x="19824" y="3311"/>
                  </a:cubicBezTo>
                  <a:cubicBezTo>
                    <a:pt x="19212" y="3879"/>
                    <a:pt x="18743" y="4562"/>
                    <a:pt x="18305" y="5279"/>
                  </a:cubicBezTo>
                  <a:cubicBezTo>
                    <a:pt x="18233" y="5398"/>
                    <a:pt x="18166" y="5513"/>
                    <a:pt x="18094" y="5631"/>
                  </a:cubicBezTo>
                  <a:cubicBezTo>
                    <a:pt x="18060" y="5689"/>
                    <a:pt x="18025" y="5746"/>
                    <a:pt x="17988" y="5804"/>
                  </a:cubicBezTo>
                  <a:cubicBezTo>
                    <a:pt x="17812" y="6104"/>
                    <a:pt x="17627" y="6401"/>
                    <a:pt x="17434" y="6683"/>
                  </a:cubicBezTo>
                  <a:cubicBezTo>
                    <a:pt x="17325" y="6850"/>
                    <a:pt x="17207" y="7012"/>
                    <a:pt x="17088" y="7170"/>
                  </a:cubicBezTo>
                  <a:cubicBezTo>
                    <a:pt x="16696" y="7698"/>
                    <a:pt x="16253" y="8179"/>
                    <a:pt x="15731" y="8597"/>
                  </a:cubicBezTo>
                  <a:cubicBezTo>
                    <a:pt x="14725" y="9401"/>
                    <a:pt x="13453" y="9926"/>
                    <a:pt x="12200" y="9926"/>
                  </a:cubicBezTo>
                  <a:cubicBezTo>
                    <a:pt x="11334" y="9926"/>
                    <a:pt x="10478" y="9676"/>
                    <a:pt x="9725" y="9095"/>
                  </a:cubicBezTo>
                  <a:cubicBezTo>
                    <a:pt x="8889" y="8450"/>
                    <a:pt x="8376" y="7542"/>
                    <a:pt x="7938" y="6594"/>
                  </a:cubicBezTo>
                  <a:cubicBezTo>
                    <a:pt x="8085" y="6317"/>
                    <a:pt x="8217" y="6035"/>
                    <a:pt x="8358" y="5752"/>
                  </a:cubicBezTo>
                  <a:cubicBezTo>
                    <a:pt x="8540" y="6216"/>
                    <a:pt x="8727" y="6674"/>
                    <a:pt x="8972" y="7110"/>
                  </a:cubicBezTo>
                  <a:cubicBezTo>
                    <a:pt x="9526" y="8087"/>
                    <a:pt x="10402" y="8793"/>
                    <a:pt x="11509" y="9035"/>
                  </a:cubicBezTo>
                  <a:cubicBezTo>
                    <a:pt x="11778" y="9093"/>
                    <a:pt x="12052" y="9121"/>
                    <a:pt x="12327" y="9121"/>
                  </a:cubicBezTo>
                  <a:cubicBezTo>
                    <a:pt x="13069" y="9121"/>
                    <a:pt x="13815" y="8921"/>
                    <a:pt x="14471" y="8591"/>
                  </a:cubicBezTo>
                  <a:cubicBezTo>
                    <a:pt x="14714" y="8473"/>
                    <a:pt x="14941" y="8335"/>
                    <a:pt x="15160" y="8188"/>
                  </a:cubicBezTo>
                  <a:cubicBezTo>
                    <a:pt x="15160" y="8188"/>
                    <a:pt x="15163" y="8188"/>
                    <a:pt x="15163" y="8182"/>
                  </a:cubicBezTo>
                  <a:cubicBezTo>
                    <a:pt x="15163" y="8179"/>
                    <a:pt x="15169" y="8179"/>
                    <a:pt x="15169" y="8179"/>
                  </a:cubicBezTo>
                  <a:cubicBezTo>
                    <a:pt x="15212" y="8164"/>
                    <a:pt x="15250" y="8136"/>
                    <a:pt x="15278" y="8101"/>
                  </a:cubicBezTo>
                  <a:lnTo>
                    <a:pt x="15284" y="8095"/>
                  </a:lnTo>
                  <a:cubicBezTo>
                    <a:pt x="15838" y="7692"/>
                    <a:pt x="16316" y="7193"/>
                    <a:pt x="16740" y="6634"/>
                  </a:cubicBezTo>
                  <a:cubicBezTo>
                    <a:pt x="16774" y="6582"/>
                    <a:pt x="16812" y="6533"/>
                    <a:pt x="16849" y="6478"/>
                  </a:cubicBezTo>
                  <a:cubicBezTo>
                    <a:pt x="16930" y="6366"/>
                    <a:pt x="17005" y="6256"/>
                    <a:pt x="17080" y="6141"/>
                  </a:cubicBezTo>
                  <a:cubicBezTo>
                    <a:pt x="17276" y="5853"/>
                    <a:pt x="17460" y="5556"/>
                    <a:pt x="17636" y="5256"/>
                  </a:cubicBezTo>
                  <a:cubicBezTo>
                    <a:pt x="17740" y="5083"/>
                    <a:pt x="17843" y="4911"/>
                    <a:pt x="17944" y="4738"/>
                  </a:cubicBezTo>
                  <a:cubicBezTo>
                    <a:pt x="18238" y="4248"/>
                    <a:pt x="18532" y="3755"/>
                    <a:pt x="18867" y="3288"/>
                  </a:cubicBezTo>
                  <a:cubicBezTo>
                    <a:pt x="19553" y="2322"/>
                    <a:pt x="20371" y="1538"/>
                    <a:pt x="21498" y="1129"/>
                  </a:cubicBezTo>
                  <a:cubicBezTo>
                    <a:pt x="22177" y="877"/>
                    <a:pt x="22911" y="748"/>
                    <a:pt x="23641" y="748"/>
                  </a:cubicBezTo>
                  <a:close/>
                  <a:moveTo>
                    <a:pt x="18328" y="6314"/>
                  </a:moveTo>
                  <a:cubicBezTo>
                    <a:pt x="18717" y="6891"/>
                    <a:pt x="19126" y="7455"/>
                    <a:pt x="19596" y="7971"/>
                  </a:cubicBezTo>
                  <a:lnTo>
                    <a:pt x="19596" y="7974"/>
                  </a:lnTo>
                  <a:cubicBezTo>
                    <a:pt x="19596" y="7977"/>
                    <a:pt x="19599" y="7977"/>
                    <a:pt x="19602" y="7983"/>
                  </a:cubicBezTo>
                  <a:cubicBezTo>
                    <a:pt x="19625" y="8032"/>
                    <a:pt x="19659" y="8069"/>
                    <a:pt x="19702" y="8090"/>
                  </a:cubicBezTo>
                  <a:lnTo>
                    <a:pt x="19708" y="8092"/>
                  </a:lnTo>
                  <a:cubicBezTo>
                    <a:pt x="20507" y="8948"/>
                    <a:pt x="21446" y="9643"/>
                    <a:pt x="22636" y="9937"/>
                  </a:cubicBezTo>
                  <a:cubicBezTo>
                    <a:pt x="22954" y="10016"/>
                    <a:pt x="23279" y="10055"/>
                    <a:pt x="23603" y="10055"/>
                  </a:cubicBezTo>
                  <a:cubicBezTo>
                    <a:pt x="23690" y="10055"/>
                    <a:pt x="23777" y="10052"/>
                    <a:pt x="23864" y="10046"/>
                  </a:cubicBezTo>
                  <a:lnTo>
                    <a:pt x="23867" y="10046"/>
                  </a:lnTo>
                  <a:cubicBezTo>
                    <a:pt x="23877" y="10048"/>
                    <a:pt x="23887" y="10049"/>
                    <a:pt x="23897" y="10049"/>
                  </a:cubicBezTo>
                  <a:cubicBezTo>
                    <a:pt x="23907" y="10049"/>
                    <a:pt x="23918" y="10048"/>
                    <a:pt x="23928" y="10046"/>
                  </a:cubicBezTo>
                  <a:lnTo>
                    <a:pt x="23979" y="10038"/>
                  </a:lnTo>
                  <a:cubicBezTo>
                    <a:pt x="24077" y="10029"/>
                    <a:pt x="24170" y="10018"/>
                    <a:pt x="24262" y="10003"/>
                  </a:cubicBezTo>
                  <a:cubicBezTo>
                    <a:pt x="24279" y="10000"/>
                    <a:pt x="24299" y="9992"/>
                    <a:pt x="24314" y="9986"/>
                  </a:cubicBezTo>
                  <a:lnTo>
                    <a:pt x="24320" y="9986"/>
                  </a:lnTo>
                  <a:cubicBezTo>
                    <a:pt x="24492" y="9960"/>
                    <a:pt x="24677" y="9937"/>
                    <a:pt x="24856" y="9937"/>
                  </a:cubicBezTo>
                  <a:cubicBezTo>
                    <a:pt x="25155" y="9937"/>
                    <a:pt x="25438" y="10001"/>
                    <a:pt x="25617" y="10219"/>
                  </a:cubicBezTo>
                  <a:cubicBezTo>
                    <a:pt x="25922" y="10591"/>
                    <a:pt x="25490" y="10937"/>
                    <a:pt x="25161" y="11058"/>
                  </a:cubicBezTo>
                  <a:cubicBezTo>
                    <a:pt x="24829" y="11182"/>
                    <a:pt x="24476" y="11234"/>
                    <a:pt x="24118" y="11234"/>
                  </a:cubicBezTo>
                  <a:cubicBezTo>
                    <a:pt x="23432" y="11234"/>
                    <a:pt x="22727" y="11041"/>
                    <a:pt x="22121" y="10787"/>
                  </a:cubicBezTo>
                  <a:cubicBezTo>
                    <a:pt x="20365" y="10049"/>
                    <a:pt x="18916" y="8709"/>
                    <a:pt x="17783" y="7179"/>
                  </a:cubicBezTo>
                  <a:cubicBezTo>
                    <a:pt x="17783" y="7173"/>
                    <a:pt x="17792" y="7167"/>
                    <a:pt x="17792" y="7164"/>
                  </a:cubicBezTo>
                  <a:cubicBezTo>
                    <a:pt x="17982" y="6891"/>
                    <a:pt x="18155" y="6605"/>
                    <a:pt x="18328" y="6314"/>
                  </a:cubicBezTo>
                  <a:close/>
                  <a:moveTo>
                    <a:pt x="2098" y="1"/>
                  </a:moveTo>
                  <a:cubicBezTo>
                    <a:pt x="1234" y="1"/>
                    <a:pt x="147" y="163"/>
                    <a:pt x="67" y="1017"/>
                  </a:cubicBezTo>
                  <a:cubicBezTo>
                    <a:pt x="0" y="1671"/>
                    <a:pt x="623" y="2011"/>
                    <a:pt x="1185" y="2020"/>
                  </a:cubicBezTo>
                  <a:lnTo>
                    <a:pt x="1234" y="2020"/>
                  </a:lnTo>
                  <a:cubicBezTo>
                    <a:pt x="1335" y="3939"/>
                    <a:pt x="1387" y="5859"/>
                    <a:pt x="1395" y="7781"/>
                  </a:cubicBezTo>
                  <a:lnTo>
                    <a:pt x="1196" y="7804"/>
                  </a:lnTo>
                  <a:cubicBezTo>
                    <a:pt x="678" y="7870"/>
                    <a:pt x="214" y="8277"/>
                    <a:pt x="297" y="8839"/>
                  </a:cubicBezTo>
                  <a:cubicBezTo>
                    <a:pt x="378" y="9384"/>
                    <a:pt x="951" y="9588"/>
                    <a:pt x="1427" y="9669"/>
                  </a:cubicBezTo>
                  <a:cubicBezTo>
                    <a:pt x="1666" y="9708"/>
                    <a:pt x="1913" y="9726"/>
                    <a:pt x="2162" y="9726"/>
                  </a:cubicBezTo>
                  <a:cubicBezTo>
                    <a:pt x="3010" y="9726"/>
                    <a:pt x="3896" y="9522"/>
                    <a:pt x="4667" y="9265"/>
                  </a:cubicBezTo>
                  <a:cubicBezTo>
                    <a:pt x="5704" y="8922"/>
                    <a:pt x="6690" y="8343"/>
                    <a:pt x="7376" y="7479"/>
                  </a:cubicBezTo>
                  <a:cubicBezTo>
                    <a:pt x="7454" y="7369"/>
                    <a:pt x="7537" y="7265"/>
                    <a:pt x="7603" y="7156"/>
                  </a:cubicBezTo>
                  <a:cubicBezTo>
                    <a:pt x="7952" y="7876"/>
                    <a:pt x="8356" y="8562"/>
                    <a:pt x="8935" y="9141"/>
                  </a:cubicBezTo>
                  <a:cubicBezTo>
                    <a:pt x="9852" y="10058"/>
                    <a:pt x="11039" y="10477"/>
                    <a:pt x="12249" y="10477"/>
                  </a:cubicBezTo>
                  <a:cubicBezTo>
                    <a:pt x="13207" y="10477"/>
                    <a:pt x="14179" y="10215"/>
                    <a:pt x="15042" y="9729"/>
                  </a:cubicBezTo>
                  <a:cubicBezTo>
                    <a:pt x="15970" y="9208"/>
                    <a:pt x="16777" y="8493"/>
                    <a:pt x="17431" y="7654"/>
                  </a:cubicBezTo>
                  <a:cubicBezTo>
                    <a:pt x="18662" y="9286"/>
                    <a:pt x="20305" y="10738"/>
                    <a:pt x="22221" y="11430"/>
                  </a:cubicBezTo>
                  <a:cubicBezTo>
                    <a:pt x="22814" y="11640"/>
                    <a:pt x="23472" y="11784"/>
                    <a:pt x="24122" y="11784"/>
                  </a:cubicBezTo>
                  <a:cubicBezTo>
                    <a:pt x="24550" y="11784"/>
                    <a:pt x="24975" y="11722"/>
                    <a:pt x="25374" y="11574"/>
                  </a:cubicBezTo>
                  <a:cubicBezTo>
                    <a:pt x="25764" y="11430"/>
                    <a:pt x="26112" y="11153"/>
                    <a:pt x="26236" y="10738"/>
                  </a:cubicBezTo>
                  <a:cubicBezTo>
                    <a:pt x="26372" y="10260"/>
                    <a:pt x="26092" y="9787"/>
                    <a:pt x="25663" y="9571"/>
                  </a:cubicBezTo>
                  <a:cubicBezTo>
                    <a:pt x="25410" y="9442"/>
                    <a:pt x="25135" y="9400"/>
                    <a:pt x="24855" y="9400"/>
                  </a:cubicBezTo>
                  <a:cubicBezTo>
                    <a:pt x="24703" y="9400"/>
                    <a:pt x="24549" y="9412"/>
                    <a:pt x="24397" y="9430"/>
                  </a:cubicBezTo>
                  <a:cubicBezTo>
                    <a:pt x="24386" y="7069"/>
                    <a:pt x="24478" y="4715"/>
                    <a:pt x="24660" y="2366"/>
                  </a:cubicBezTo>
                  <a:cubicBezTo>
                    <a:pt x="24902" y="2397"/>
                    <a:pt x="25147" y="2449"/>
                    <a:pt x="25395" y="2501"/>
                  </a:cubicBezTo>
                  <a:cubicBezTo>
                    <a:pt x="25525" y="2531"/>
                    <a:pt x="25663" y="2548"/>
                    <a:pt x="25798" y="2548"/>
                  </a:cubicBezTo>
                  <a:cubicBezTo>
                    <a:pt x="26212" y="2548"/>
                    <a:pt x="26600" y="2382"/>
                    <a:pt x="26683" y="1893"/>
                  </a:cubicBezTo>
                  <a:cubicBezTo>
                    <a:pt x="26775" y="1354"/>
                    <a:pt x="26400" y="844"/>
                    <a:pt x="25911" y="639"/>
                  </a:cubicBezTo>
                  <a:cubicBezTo>
                    <a:pt x="25882" y="625"/>
                    <a:pt x="25856" y="622"/>
                    <a:pt x="25833" y="616"/>
                  </a:cubicBezTo>
                  <a:cubicBezTo>
                    <a:pt x="25164" y="317"/>
                    <a:pt x="24410" y="203"/>
                    <a:pt x="23675" y="203"/>
                  </a:cubicBezTo>
                  <a:cubicBezTo>
                    <a:pt x="23474" y="203"/>
                    <a:pt x="23276" y="212"/>
                    <a:pt x="23080" y="227"/>
                  </a:cubicBezTo>
                  <a:cubicBezTo>
                    <a:pt x="21945" y="319"/>
                    <a:pt x="20792" y="682"/>
                    <a:pt x="19881" y="1374"/>
                  </a:cubicBezTo>
                  <a:cubicBezTo>
                    <a:pt x="18881" y="2135"/>
                    <a:pt x="18230" y="3181"/>
                    <a:pt x="17610" y="4251"/>
                  </a:cubicBezTo>
                  <a:cubicBezTo>
                    <a:pt x="16792" y="3078"/>
                    <a:pt x="15869" y="1994"/>
                    <a:pt x="14558" y="1331"/>
                  </a:cubicBezTo>
                  <a:cubicBezTo>
                    <a:pt x="13836" y="966"/>
                    <a:pt x="13038" y="792"/>
                    <a:pt x="12238" y="792"/>
                  </a:cubicBezTo>
                  <a:cubicBezTo>
                    <a:pt x="11015" y="792"/>
                    <a:pt x="9788" y="1198"/>
                    <a:pt x="8820" y="1951"/>
                  </a:cubicBezTo>
                  <a:cubicBezTo>
                    <a:pt x="8382" y="2285"/>
                    <a:pt x="8033" y="2694"/>
                    <a:pt x="7733" y="3129"/>
                  </a:cubicBezTo>
                  <a:cubicBezTo>
                    <a:pt x="7234" y="2360"/>
                    <a:pt x="6603" y="1677"/>
                    <a:pt x="5854" y="1147"/>
                  </a:cubicBezTo>
                  <a:cubicBezTo>
                    <a:pt x="4960" y="515"/>
                    <a:pt x="3917" y="123"/>
                    <a:pt x="2825" y="34"/>
                  </a:cubicBezTo>
                  <a:cubicBezTo>
                    <a:pt x="2634" y="18"/>
                    <a:pt x="2377" y="1"/>
                    <a:pt x="2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4162225" y="640950"/>
              <a:ext cx="12975" cy="144275"/>
            </a:xfrm>
            <a:custGeom>
              <a:avLst/>
              <a:gdLst/>
              <a:ahLst/>
              <a:cxnLst/>
              <a:rect l="l" t="t" r="r" b="b"/>
              <a:pathLst>
                <a:path w="519" h="5771" extrusionOk="0">
                  <a:moveTo>
                    <a:pt x="407" y="1"/>
                  </a:moveTo>
                  <a:cubicBezTo>
                    <a:pt x="274" y="1"/>
                    <a:pt x="141" y="7"/>
                    <a:pt x="6" y="15"/>
                  </a:cubicBezTo>
                  <a:lnTo>
                    <a:pt x="0" y="15"/>
                  </a:lnTo>
                  <a:cubicBezTo>
                    <a:pt x="101" y="1932"/>
                    <a:pt x="156" y="3849"/>
                    <a:pt x="164" y="5771"/>
                  </a:cubicBezTo>
                  <a:cubicBezTo>
                    <a:pt x="286" y="5759"/>
                    <a:pt x="401" y="5756"/>
                    <a:pt x="519" y="5745"/>
                  </a:cubicBezTo>
                  <a:cubicBezTo>
                    <a:pt x="456" y="3834"/>
                    <a:pt x="441" y="1923"/>
                    <a:pt x="479" y="10"/>
                  </a:cubicBezTo>
                  <a:cubicBezTo>
                    <a:pt x="456" y="1"/>
                    <a:pt x="432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4233700" y="659775"/>
              <a:ext cx="16375" cy="107725"/>
            </a:xfrm>
            <a:custGeom>
              <a:avLst/>
              <a:gdLst/>
              <a:ahLst/>
              <a:cxnLst/>
              <a:rect l="l" t="t" r="r" b="b"/>
              <a:pathLst>
                <a:path w="655" h="4309" extrusionOk="0">
                  <a:moveTo>
                    <a:pt x="0" y="0"/>
                  </a:moveTo>
                  <a:lnTo>
                    <a:pt x="0" y="0"/>
                  </a:lnTo>
                  <a:cubicBezTo>
                    <a:pt x="121" y="1435"/>
                    <a:pt x="208" y="2868"/>
                    <a:pt x="254" y="4309"/>
                  </a:cubicBezTo>
                  <a:cubicBezTo>
                    <a:pt x="369" y="4245"/>
                    <a:pt x="479" y="4185"/>
                    <a:pt x="582" y="4113"/>
                  </a:cubicBezTo>
                  <a:cubicBezTo>
                    <a:pt x="585" y="4113"/>
                    <a:pt x="585" y="4107"/>
                    <a:pt x="585" y="4107"/>
                  </a:cubicBezTo>
                  <a:cubicBezTo>
                    <a:pt x="574" y="4081"/>
                    <a:pt x="568" y="4044"/>
                    <a:pt x="571" y="4003"/>
                  </a:cubicBezTo>
                  <a:cubicBezTo>
                    <a:pt x="654" y="2784"/>
                    <a:pt x="582" y="1562"/>
                    <a:pt x="366" y="355"/>
                  </a:cubicBezTo>
                  <a:cubicBezTo>
                    <a:pt x="360" y="323"/>
                    <a:pt x="360" y="285"/>
                    <a:pt x="366" y="257"/>
                  </a:cubicBezTo>
                  <a:cubicBezTo>
                    <a:pt x="248" y="164"/>
                    <a:pt x="124" y="8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4132325" y="605475"/>
              <a:ext cx="170425" cy="99000"/>
            </a:xfrm>
            <a:custGeom>
              <a:avLst/>
              <a:gdLst/>
              <a:ahLst/>
              <a:cxnLst/>
              <a:rect l="l" t="t" r="r" b="b"/>
              <a:pathLst>
                <a:path w="6817" h="3960" extrusionOk="0">
                  <a:moveTo>
                    <a:pt x="1522" y="1"/>
                  </a:moveTo>
                  <a:cubicBezTo>
                    <a:pt x="1166" y="1"/>
                    <a:pt x="798" y="33"/>
                    <a:pt x="487" y="137"/>
                  </a:cubicBezTo>
                  <a:cubicBezTo>
                    <a:pt x="300" y="204"/>
                    <a:pt x="0" y="336"/>
                    <a:pt x="29" y="575"/>
                  </a:cubicBezTo>
                  <a:cubicBezTo>
                    <a:pt x="59" y="864"/>
                    <a:pt x="377" y="912"/>
                    <a:pt x="632" y="912"/>
                  </a:cubicBezTo>
                  <a:cubicBezTo>
                    <a:pt x="690" y="912"/>
                    <a:pt x="745" y="910"/>
                    <a:pt x="793" y="907"/>
                  </a:cubicBezTo>
                  <a:cubicBezTo>
                    <a:pt x="1034" y="891"/>
                    <a:pt x="1272" y="880"/>
                    <a:pt x="1507" y="880"/>
                  </a:cubicBezTo>
                  <a:cubicBezTo>
                    <a:pt x="1881" y="880"/>
                    <a:pt x="2251" y="908"/>
                    <a:pt x="2626" y="993"/>
                  </a:cubicBezTo>
                  <a:cubicBezTo>
                    <a:pt x="3202" y="1123"/>
                    <a:pt x="3753" y="1342"/>
                    <a:pt x="4260" y="1642"/>
                  </a:cubicBezTo>
                  <a:cubicBezTo>
                    <a:pt x="5145" y="2166"/>
                    <a:pt x="5787" y="2933"/>
                    <a:pt x="6289" y="3821"/>
                  </a:cubicBezTo>
                  <a:cubicBezTo>
                    <a:pt x="6318" y="3867"/>
                    <a:pt x="6341" y="3913"/>
                    <a:pt x="6367" y="3959"/>
                  </a:cubicBezTo>
                  <a:cubicBezTo>
                    <a:pt x="6508" y="3668"/>
                    <a:pt x="6655" y="3380"/>
                    <a:pt x="6816" y="3092"/>
                  </a:cubicBezTo>
                  <a:cubicBezTo>
                    <a:pt x="6329" y="2293"/>
                    <a:pt x="5695" y="1573"/>
                    <a:pt x="4926" y="1031"/>
                  </a:cubicBezTo>
                  <a:cubicBezTo>
                    <a:pt x="4090" y="440"/>
                    <a:pt x="3101" y="94"/>
                    <a:pt x="2078" y="22"/>
                  </a:cubicBezTo>
                  <a:cubicBezTo>
                    <a:pt x="1903" y="10"/>
                    <a:pt x="1714" y="1"/>
                    <a:pt x="1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4391125" y="669575"/>
              <a:ext cx="17400" cy="134175"/>
            </a:xfrm>
            <a:custGeom>
              <a:avLst/>
              <a:gdLst/>
              <a:ahLst/>
              <a:cxnLst/>
              <a:rect l="l" t="t" r="r" b="b"/>
              <a:pathLst>
                <a:path w="696" h="5367" extrusionOk="0">
                  <a:moveTo>
                    <a:pt x="695" y="0"/>
                  </a:moveTo>
                  <a:lnTo>
                    <a:pt x="695" y="0"/>
                  </a:lnTo>
                  <a:cubicBezTo>
                    <a:pt x="511" y="20"/>
                    <a:pt x="326" y="61"/>
                    <a:pt x="145" y="110"/>
                  </a:cubicBezTo>
                  <a:lnTo>
                    <a:pt x="145" y="124"/>
                  </a:lnTo>
                  <a:cubicBezTo>
                    <a:pt x="1" y="1810"/>
                    <a:pt x="18" y="3505"/>
                    <a:pt x="194" y="5191"/>
                  </a:cubicBezTo>
                  <a:lnTo>
                    <a:pt x="194" y="5225"/>
                  </a:lnTo>
                  <a:cubicBezTo>
                    <a:pt x="335" y="5283"/>
                    <a:pt x="482" y="5332"/>
                    <a:pt x="635" y="5367"/>
                  </a:cubicBezTo>
                  <a:cubicBezTo>
                    <a:pt x="563" y="3577"/>
                    <a:pt x="583" y="1781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0"/>
            <p:cNvSpPr/>
            <p:nvPr/>
          </p:nvSpPr>
          <p:spPr>
            <a:xfrm>
              <a:off x="4470450" y="681525"/>
              <a:ext cx="19775" cy="111775"/>
            </a:xfrm>
            <a:custGeom>
              <a:avLst/>
              <a:gdLst/>
              <a:ahLst/>
              <a:cxnLst/>
              <a:rect l="l" t="t" r="r" b="b"/>
              <a:pathLst>
                <a:path w="791" h="4471" extrusionOk="0">
                  <a:moveTo>
                    <a:pt x="56" y="1"/>
                  </a:moveTo>
                  <a:lnTo>
                    <a:pt x="56" y="1"/>
                  </a:lnTo>
                  <a:cubicBezTo>
                    <a:pt x="1" y="1491"/>
                    <a:pt x="44" y="2984"/>
                    <a:pt x="177" y="4471"/>
                  </a:cubicBezTo>
                  <a:cubicBezTo>
                    <a:pt x="347" y="4384"/>
                    <a:pt x="511" y="4286"/>
                    <a:pt x="669" y="4188"/>
                  </a:cubicBezTo>
                  <a:cubicBezTo>
                    <a:pt x="791" y="2943"/>
                    <a:pt x="577" y="1684"/>
                    <a:pt x="649" y="433"/>
                  </a:cubicBezTo>
                  <a:lnTo>
                    <a:pt x="649" y="421"/>
                  </a:lnTo>
                  <a:cubicBezTo>
                    <a:pt x="609" y="384"/>
                    <a:pt x="566" y="349"/>
                    <a:pt x="522" y="318"/>
                  </a:cubicBezTo>
                  <a:cubicBezTo>
                    <a:pt x="375" y="197"/>
                    <a:pt x="217" y="90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0"/>
            <p:cNvSpPr/>
            <p:nvPr/>
          </p:nvSpPr>
          <p:spPr>
            <a:xfrm>
              <a:off x="4138450" y="625375"/>
              <a:ext cx="411725" cy="195275"/>
            </a:xfrm>
            <a:custGeom>
              <a:avLst/>
              <a:gdLst/>
              <a:ahLst/>
              <a:cxnLst/>
              <a:rect l="l" t="t" r="r" b="b"/>
              <a:pathLst>
                <a:path w="16469" h="7811" extrusionOk="0">
                  <a:moveTo>
                    <a:pt x="11391" y="0"/>
                  </a:moveTo>
                  <a:cubicBezTo>
                    <a:pt x="10072" y="0"/>
                    <a:pt x="8746" y="524"/>
                    <a:pt x="7834" y="1480"/>
                  </a:cubicBezTo>
                  <a:cubicBezTo>
                    <a:pt x="7589" y="1731"/>
                    <a:pt x="7387" y="2007"/>
                    <a:pt x="7205" y="2304"/>
                  </a:cubicBezTo>
                  <a:cubicBezTo>
                    <a:pt x="7090" y="2492"/>
                    <a:pt x="6986" y="2682"/>
                    <a:pt x="6885" y="2878"/>
                  </a:cubicBezTo>
                  <a:cubicBezTo>
                    <a:pt x="6730" y="3175"/>
                    <a:pt x="6583" y="3483"/>
                    <a:pt x="6427" y="3786"/>
                  </a:cubicBezTo>
                  <a:cubicBezTo>
                    <a:pt x="6355" y="3930"/>
                    <a:pt x="6283" y="4068"/>
                    <a:pt x="6208" y="4209"/>
                  </a:cubicBezTo>
                  <a:cubicBezTo>
                    <a:pt x="6176" y="4264"/>
                    <a:pt x="6142" y="4322"/>
                    <a:pt x="6110" y="4379"/>
                  </a:cubicBezTo>
                  <a:cubicBezTo>
                    <a:pt x="5588" y="5264"/>
                    <a:pt x="4885" y="5950"/>
                    <a:pt x="3923" y="6371"/>
                  </a:cubicBezTo>
                  <a:cubicBezTo>
                    <a:pt x="2908" y="6812"/>
                    <a:pt x="1787" y="6933"/>
                    <a:pt x="692" y="6988"/>
                  </a:cubicBezTo>
                  <a:cubicBezTo>
                    <a:pt x="444" y="7002"/>
                    <a:pt x="14" y="7014"/>
                    <a:pt x="9" y="7354"/>
                  </a:cubicBezTo>
                  <a:cubicBezTo>
                    <a:pt x="0" y="7604"/>
                    <a:pt x="314" y="7685"/>
                    <a:pt x="504" y="7734"/>
                  </a:cubicBezTo>
                  <a:cubicBezTo>
                    <a:pt x="739" y="7790"/>
                    <a:pt x="978" y="7811"/>
                    <a:pt x="1217" y="7811"/>
                  </a:cubicBezTo>
                  <a:cubicBezTo>
                    <a:pt x="1496" y="7811"/>
                    <a:pt x="1776" y="7783"/>
                    <a:pt x="2052" y="7749"/>
                  </a:cubicBezTo>
                  <a:cubicBezTo>
                    <a:pt x="3090" y="7619"/>
                    <a:pt x="4136" y="7322"/>
                    <a:pt x="5024" y="6746"/>
                  </a:cubicBezTo>
                  <a:cubicBezTo>
                    <a:pt x="5470" y="6457"/>
                    <a:pt x="5865" y="6103"/>
                    <a:pt x="6182" y="5676"/>
                  </a:cubicBezTo>
                  <a:cubicBezTo>
                    <a:pt x="6295" y="5524"/>
                    <a:pt x="6395" y="5365"/>
                    <a:pt x="6485" y="5204"/>
                  </a:cubicBezTo>
                  <a:cubicBezTo>
                    <a:pt x="6600" y="5005"/>
                    <a:pt x="6704" y="4803"/>
                    <a:pt x="6802" y="4598"/>
                  </a:cubicBezTo>
                  <a:cubicBezTo>
                    <a:pt x="6874" y="4454"/>
                    <a:pt x="6940" y="4310"/>
                    <a:pt x="7012" y="4169"/>
                  </a:cubicBezTo>
                  <a:cubicBezTo>
                    <a:pt x="7090" y="4013"/>
                    <a:pt x="7171" y="3863"/>
                    <a:pt x="7251" y="3711"/>
                  </a:cubicBezTo>
                  <a:cubicBezTo>
                    <a:pt x="7364" y="3518"/>
                    <a:pt x="7482" y="3327"/>
                    <a:pt x="7606" y="3143"/>
                  </a:cubicBezTo>
                  <a:cubicBezTo>
                    <a:pt x="7958" y="2627"/>
                    <a:pt x="8387" y="2180"/>
                    <a:pt x="8946" y="1843"/>
                  </a:cubicBezTo>
                  <a:cubicBezTo>
                    <a:pt x="9689" y="1392"/>
                    <a:pt x="10541" y="1163"/>
                    <a:pt x="11402" y="1163"/>
                  </a:cubicBezTo>
                  <a:cubicBezTo>
                    <a:pt x="11477" y="1163"/>
                    <a:pt x="11552" y="1165"/>
                    <a:pt x="11626" y="1169"/>
                  </a:cubicBezTo>
                  <a:cubicBezTo>
                    <a:pt x="12589" y="1215"/>
                    <a:pt x="13503" y="1584"/>
                    <a:pt x="14241" y="2195"/>
                  </a:cubicBezTo>
                  <a:cubicBezTo>
                    <a:pt x="14947" y="2780"/>
                    <a:pt x="15451" y="3535"/>
                    <a:pt x="15932" y="4307"/>
                  </a:cubicBezTo>
                  <a:cubicBezTo>
                    <a:pt x="16120" y="4022"/>
                    <a:pt x="16296" y="3728"/>
                    <a:pt x="16468" y="3428"/>
                  </a:cubicBezTo>
                  <a:cubicBezTo>
                    <a:pt x="15601" y="2151"/>
                    <a:pt x="14609" y="932"/>
                    <a:pt x="13151" y="336"/>
                  </a:cubicBezTo>
                  <a:cubicBezTo>
                    <a:pt x="12592" y="109"/>
                    <a:pt x="11992" y="0"/>
                    <a:pt x="11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0"/>
            <p:cNvSpPr/>
            <p:nvPr/>
          </p:nvSpPr>
          <p:spPr>
            <a:xfrm>
              <a:off x="4697000" y="649275"/>
              <a:ext cx="23300" cy="180175"/>
            </a:xfrm>
            <a:custGeom>
              <a:avLst/>
              <a:gdLst/>
              <a:ahLst/>
              <a:cxnLst/>
              <a:rect l="l" t="t" r="r" b="b"/>
              <a:pathLst>
                <a:path w="932" h="7207" extrusionOk="0">
                  <a:moveTo>
                    <a:pt x="661" y="1"/>
                  </a:moveTo>
                  <a:cubicBezTo>
                    <a:pt x="572" y="1"/>
                    <a:pt x="481" y="4"/>
                    <a:pt x="392" y="11"/>
                  </a:cubicBezTo>
                  <a:cubicBezTo>
                    <a:pt x="346" y="14"/>
                    <a:pt x="291" y="20"/>
                    <a:pt x="245" y="22"/>
                  </a:cubicBezTo>
                  <a:cubicBezTo>
                    <a:pt x="162" y="2400"/>
                    <a:pt x="81" y="4778"/>
                    <a:pt x="3" y="7156"/>
                  </a:cubicBezTo>
                  <a:cubicBezTo>
                    <a:pt x="3" y="7167"/>
                    <a:pt x="0" y="7173"/>
                    <a:pt x="0" y="7184"/>
                  </a:cubicBezTo>
                  <a:cubicBezTo>
                    <a:pt x="126" y="7200"/>
                    <a:pt x="254" y="7207"/>
                    <a:pt x="384" y="7207"/>
                  </a:cubicBezTo>
                  <a:cubicBezTo>
                    <a:pt x="477" y="7207"/>
                    <a:pt x="572" y="7203"/>
                    <a:pt x="669" y="7196"/>
                  </a:cubicBezTo>
                  <a:cubicBezTo>
                    <a:pt x="657" y="4795"/>
                    <a:pt x="741" y="2397"/>
                    <a:pt x="931" y="8"/>
                  </a:cubicBezTo>
                  <a:lnTo>
                    <a:pt x="928" y="8"/>
                  </a:lnTo>
                  <a:cubicBezTo>
                    <a:pt x="840" y="4"/>
                    <a:pt x="751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4616000" y="670150"/>
              <a:ext cx="25975" cy="129350"/>
            </a:xfrm>
            <a:custGeom>
              <a:avLst/>
              <a:gdLst/>
              <a:ahLst/>
              <a:cxnLst/>
              <a:rect l="l" t="t" r="r" b="b"/>
              <a:pathLst>
                <a:path w="1039" h="5174" extrusionOk="0">
                  <a:moveTo>
                    <a:pt x="1038" y="0"/>
                  </a:moveTo>
                  <a:cubicBezTo>
                    <a:pt x="1038" y="1"/>
                    <a:pt x="1038" y="1"/>
                    <a:pt x="1038" y="1"/>
                  </a:cubicBezTo>
                  <a:lnTo>
                    <a:pt x="1038" y="1"/>
                  </a:lnTo>
                  <a:cubicBezTo>
                    <a:pt x="1038" y="1"/>
                    <a:pt x="1038" y="1"/>
                    <a:pt x="1038" y="0"/>
                  </a:cubicBezTo>
                  <a:close/>
                  <a:moveTo>
                    <a:pt x="1038" y="1"/>
                  </a:moveTo>
                  <a:cubicBezTo>
                    <a:pt x="1037" y="3"/>
                    <a:pt x="1035" y="3"/>
                    <a:pt x="1035" y="3"/>
                  </a:cubicBezTo>
                  <a:cubicBezTo>
                    <a:pt x="799" y="144"/>
                    <a:pt x="574" y="311"/>
                    <a:pt x="364" y="487"/>
                  </a:cubicBezTo>
                  <a:cubicBezTo>
                    <a:pt x="116" y="1827"/>
                    <a:pt x="1" y="3225"/>
                    <a:pt x="174" y="4580"/>
                  </a:cubicBezTo>
                  <a:cubicBezTo>
                    <a:pt x="372" y="4787"/>
                    <a:pt x="574" y="4986"/>
                    <a:pt x="793" y="5174"/>
                  </a:cubicBezTo>
                  <a:cubicBezTo>
                    <a:pt x="747" y="3453"/>
                    <a:pt x="753" y="1707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4562025" y="749625"/>
              <a:ext cx="203525" cy="123000"/>
            </a:xfrm>
            <a:custGeom>
              <a:avLst/>
              <a:gdLst/>
              <a:ahLst/>
              <a:cxnLst/>
              <a:rect l="l" t="t" r="r" b="b"/>
              <a:pathLst>
                <a:path w="8141" h="4920" extrusionOk="0">
                  <a:moveTo>
                    <a:pt x="546" y="0"/>
                  </a:moveTo>
                  <a:cubicBezTo>
                    <a:pt x="373" y="291"/>
                    <a:pt x="200" y="577"/>
                    <a:pt x="10" y="850"/>
                  </a:cubicBezTo>
                  <a:cubicBezTo>
                    <a:pt x="10" y="853"/>
                    <a:pt x="1" y="859"/>
                    <a:pt x="1" y="865"/>
                  </a:cubicBezTo>
                  <a:cubicBezTo>
                    <a:pt x="1134" y="2395"/>
                    <a:pt x="2583" y="3735"/>
                    <a:pt x="4339" y="4473"/>
                  </a:cubicBezTo>
                  <a:cubicBezTo>
                    <a:pt x="4945" y="4727"/>
                    <a:pt x="5650" y="4920"/>
                    <a:pt x="6336" y="4920"/>
                  </a:cubicBezTo>
                  <a:cubicBezTo>
                    <a:pt x="6694" y="4920"/>
                    <a:pt x="7047" y="4868"/>
                    <a:pt x="7379" y="4744"/>
                  </a:cubicBezTo>
                  <a:cubicBezTo>
                    <a:pt x="7708" y="4623"/>
                    <a:pt x="8140" y="4277"/>
                    <a:pt x="7835" y="3905"/>
                  </a:cubicBezTo>
                  <a:cubicBezTo>
                    <a:pt x="7656" y="3687"/>
                    <a:pt x="7373" y="3623"/>
                    <a:pt x="7074" y="3623"/>
                  </a:cubicBezTo>
                  <a:cubicBezTo>
                    <a:pt x="6895" y="3623"/>
                    <a:pt x="6710" y="3646"/>
                    <a:pt x="6538" y="3672"/>
                  </a:cubicBezTo>
                  <a:lnTo>
                    <a:pt x="6532" y="3672"/>
                  </a:lnTo>
                  <a:cubicBezTo>
                    <a:pt x="6517" y="3678"/>
                    <a:pt x="6497" y="3686"/>
                    <a:pt x="6480" y="3689"/>
                  </a:cubicBezTo>
                  <a:cubicBezTo>
                    <a:pt x="6388" y="3704"/>
                    <a:pt x="6295" y="3715"/>
                    <a:pt x="6197" y="3724"/>
                  </a:cubicBezTo>
                  <a:lnTo>
                    <a:pt x="6146" y="3732"/>
                  </a:lnTo>
                  <a:cubicBezTo>
                    <a:pt x="6136" y="3734"/>
                    <a:pt x="6125" y="3735"/>
                    <a:pt x="6115" y="3735"/>
                  </a:cubicBezTo>
                  <a:cubicBezTo>
                    <a:pt x="6105" y="3735"/>
                    <a:pt x="6095" y="3734"/>
                    <a:pt x="6085" y="3732"/>
                  </a:cubicBezTo>
                  <a:lnTo>
                    <a:pt x="6082" y="3732"/>
                  </a:lnTo>
                  <a:cubicBezTo>
                    <a:pt x="5995" y="3738"/>
                    <a:pt x="5908" y="3741"/>
                    <a:pt x="5821" y="3741"/>
                  </a:cubicBezTo>
                  <a:cubicBezTo>
                    <a:pt x="5497" y="3741"/>
                    <a:pt x="5172" y="3702"/>
                    <a:pt x="4854" y="3623"/>
                  </a:cubicBezTo>
                  <a:cubicBezTo>
                    <a:pt x="3664" y="3329"/>
                    <a:pt x="2725" y="2634"/>
                    <a:pt x="1926" y="1778"/>
                  </a:cubicBezTo>
                  <a:lnTo>
                    <a:pt x="1920" y="1776"/>
                  </a:lnTo>
                  <a:cubicBezTo>
                    <a:pt x="1877" y="1755"/>
                    <a:pt x="1843" y="1718"/>
                    <a:pt x="1820" y="1669"/>
                  </a:cubicBezTo>
                  <a:cubicBezTo>
                    <a:pt x="1817" y="1663"/>
                    <a:pt x="1814" y="1663"/>
                    <a:pt x="1814" y="1660"/>
                  </a:cubicBezTo>
                  <a:lnTo>
                    <a:pt x="1814" y="1657"/>
                  </a:lnTo>
                  <a:cubicBezTo>
                    <a:pt x="1344" y="1141"/>
                    <a:pt x="935" y="577"/>
                    <a:pt x="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0"/>
            <p:cNvSpPr/>
            <p:nvPr/>
          </p:nvSpPr>
          <p:spPr>
            <a:xfrm>
              <a:off x="4315900" y="610500"/>
              <a:ext cx="455950" cy="229450"/>
            </a:xfrm>
            <a:custGeom>
              <a:avLst/>
              <a:gdLst/>
              <a:ahLst/>
              <a:cxnLst/>
              <a:rect l="l" t="t" r="r" b="b"/>
              <a:pathLst>
                <a:path w="18238" h="9178" extrusionOk="0">
                  <a:moveTo>
                    <a:pt x="15701" y="0"/>
                  </a:moveTo>
                  <a:cubicBezTo>
                    <a:pt x="14972" y="0"/>
                    <a:pt x="14239" y="131"/>
                    <a:pt x="13561" y="380"/>
                  </a:cubicBezTo>
                  <a:cubicBezTo>
                    <a:pt x="12431" y="792"/>
                    <a:pt x="11616" y="1573"/>
                    <a:pt x="10930" y="2539"/>
                  </a:cubicBezTo>
                  <a:cubicBezTo>
                    <a:pt x="10595" y="3006"/>
                    <a:pt x="10298" y="3502"/>
                    <a:pt x="10007" y="3992"/>
                  </a:cubicBezTo>
                  <a:cubicBezTo>
                    <a:pt x="9906" y="4164"/>
                    <a:pt x="9803" y="4337"/>
                    <a:pt x="9699" y="4510"/>
                  </a:cubicBezTo>
                  <a:cubicBezTo>
                    <a:pt x="9520" y="4807"/>
                    <a:pt x="9339" y="5104"/>
                    <a:pt x="9143" y="5392"/>
                  </a:cubicBezTo>
                  <a:cubicBezTo>
                    <a:pt x="9068" y="5507"/>
                    <a:pt x="8993" y="5620"/>
                    <a:pt x="8912" y="5729"/>
                  </a:cubicBezTo>
                  <a:cubicBezTo>
                    <a:pt x="8872" y="5784"/>
                    <a:pt x="8837" y="5836"/>
                    <a:pt x="8800" y="5885"/>
                  </a:cubicBezTo>
                  <a:cubicBezTo>
                    <a:pt x="8379" y="6444"/>
                    <a:pt x="7901" y="6943"/>
                    <a:pt x="7344" y="7349"/>
                  </a:cubicBezTo>
                  <a:lnTo>
                    <a:pt x="7341" y="7352"/>
                  </a:lnTo>
                  <a:cubicBezTo>
                    <a:pt x="7313" y="7387"/>
                    <a:pt x="7272" y="7415"/>
                    <a:pt x="7232" y="7430"/>
                  </a:cubicBezTo>
                  <a:cubicBezTo>
                    <a:pt x="7232" y="7430"/>
                    <a:pt x="7226" y="7430"/>
                    <a:pt x="7226" y="7436"/>
                  </a:cubicBezTo>
                  <a:cubicBezTo>
                    <a:pt x="7226" y="7439"/>
                    <a:pt x="7223" y="7439"/>
                    <a:pt x="7223" y="7439"/>
                  </a:cubicBezTo>
                  <a:cubicBezTo>
                    <a:pt x="7004" y="7586"/>
                    <a:pt x="6777" y="7724"/>
                    <a:pt x="6534" y="7842"/>
                  </a:cubicBezTo>
                  <a:cubicBezTo>
                    <a:pt x="5878" y="8172"/>
                    <a:pt x="5132" y="8372"/>
                    <a:pt x="4390" y="8372"/>
                  </a:cubicBezTo>
                  <a:cubicBezTo>
                    <a:pt x="4115" y="8372"/>
                    <a:pt x="3841" y="8344"/>
                    <a:pt x="3572" y="8286"/>
                  </a:cubicBezTo>
                  <a:cubicBezTo>
                    <a:pt x="2465" y="8044"/>
                    <a:pt x="1589" y="7338"/>
                    <a:pt x="1032" y="6361"/>
                  </a:cubicBezTo>
                  <a:cubicBezTo>
                    <a:pt x="788" y="5925"/>
                    <a:pt x="600" y="5467"/>
                    <a:pt x="421" y="5003"/>
                  </a:cubicBezTo>
                  <a:cubicBezTo>
                    <a:pt x="280" y="5288"/>
                    <a:pt x="148" y="5568"/>
                    <a:pt x="1" y="5845"/>
                  </a:cubicBezTo>
                  <a:cubicBezTo>
                    <a:pt x="439" y="6793"/>
                    <a:pt x="952" y="7701"/>
                    <a:pt x="1788" y="8346"/>
                  </a:cubicBezTo>
                  <a:cubicBezTo>
                    <a:pt x="2541" y="8928"/>
                    <a:pt x="3397" y="9178"/>
                    <a:pt x="4262" y="9178"/>
                  </a:cubicBezTo>
                  <a:cubicBezTo>
                    <a:pt x="5516" y="9178"/>
                    <a:pt x="6788" y="8652"/>
                    <a:pt x="7791" y="7845"/>
                  </a:cubicBezTo>
                  <a:cubicBezTo>
                    <a:pt x="8318" y="7427"/>
                    <a:pt x="8757" y="6943"/>
                    <a:pt x="9151" y="6421"/>
                  </a:cubicBezTo>
                  <a:cubicBezTo>
                    <a:pt x="9270" y="6263"/>
                    <a:pt x="9388" y="6101"/>
                    <a:pt x="9497" y="5934"/>
                  </a:cubicBezTo>
                  <a:cubicBezTo>
                    <a:pt x="9690" y="5652"/>
                    <a:pt x="9875" y="5355"/>
                    <a:pt x="10051" y="5055"/>
                  </a:cubicBezTo>
                  <a:cubicBezTo>
                    <a:pt x="10088" y="5000"/>
                    <a:pt x="10123" y="4943"/>
                    <a:pt x="10154" y="4885"/>
                  </a:cubicBezTo>
                  <a:cubicBezTo>
                    <a:pt x="10226" y="4764"/>
                    <a:pt x="10296" y="4649"/>
                    <a:pt x="10368" y="4530"/>
                  </a:cubicBezTo>
                  <a:cubicBezTo>
                    <a:pt x="10803" y="3813"/>
                    <a:pt x="11275" y="3130"/>
                    <a:pt x="11884" y="2565"/>
                  </a:cubicBezTo>
                  <a:cubicBezTo>
                    <a:pt x="11910" y="2536"/>
                    <a:pt x="11936" y="2510"/>
                    <a:pt x="11967" y="2493"/>
                  </a:cubicBezTo>
                  <a:cubicBezTo>
                    <a:pt x="12157" y="2320"/>
                    <a:pt x="12365" y="2156"/>
                    <a:pt x="12587" y="2011"/>
                  </a:cubicBezTo>
                  <a:cubicBezTo>
                    <a:pt x="13567" y="1372"/>
                    <a:pt x="14728" y="1000"/>
                    <a:pt x="15901" y="988"/>
                  </a:cubicBezTo>
                  <a:cubicBezTo>
                    <a:pt x="15916" y="988"/>
                    <a:pt x="15930" y="988"/>
                    <a:pt x="15944" y="988"/>
                  </a:cubicBezTo>
                  <a:cubicBezTo>
                    <a:pt x="16521" y="988"/>
                    <a:pt x="17054" y="1101"/>
                    <a:pt x="17619" y="1210"/>
                  </a:cubicBezTo>
                  <a:cubicBezTo>
                    <a:pt x="17703" y="1226"/>
                    <a:pt x="17800" y="1241"/>
                    <a:pt x="17890" y="1241"/>
                  </a:cubicBezTo>
                  <a:cubicBezTo>
                    <a:pt x="18077" y="1241"/>
                    <a:pt x="18237" y="1177"/>
                    <a:pt x="18210" y="922"/>
                  </a:cubicBezTo>
                  <a:cubicBezTo>
                    <a:pt x="18193" y="755"/>
                    <a:pt x="18100" y="619"/>
                    <a:pt x="17971" y="519"/>
                  </a:cubicBezTo>
                  <a:cubicBezTo>
                    <a:pt x="17582" y="297"/>
                    <a:pt x="17155" y="161"/>
                    <a:pt x="16711" y="86"/>
                  </a:cubicBezTo>
                  <a:cubicBezTo>
                    <a:pt x="16379" y="29"/>
                    <a:pt x="16041" y="0"/>
                    <a:pt x="15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4514925" y="830075"/>
              <a:ext cx="47500" cy="47025"/>
            </a:xfrm>
            <a:custGeom>
              <a:avLst/>
              <a:gdLst/>
              <a:ahLst/>
              <a:cxnLst/>
              <a:rect l="l" t="t" r="r" b="b"/>
              <a:pathLst>
                <a:path w="1900" h="1881" extrusionOk="0">
                  <a:moveTo>
                    <a:pt x="963" y="563"/>
                  </a:moveTo>
                  <a:cubicBezTo>
                    <a:pt x="992" y="563"/>
                    <a:pt x="1020" y="569"/>
                    <a:pt x="1049" y="572"/>
                  </a:cubicBezTo>
                  <a:cubicBezTo>
                    <a:pt x="1052" y="572"/>
                    <a:pt x="1058" y="572"/>
                    <a:pt x="1061" y="575"/>
                  </a:cubicBezTo>
                  <a:cubicBezTo>
                    <a:pt x="1066" y="575"/>
                    <a:pt x="1072" y="578"/>
                    <a:pt x="1078" y="578"/>
                  </a:cubicBezTo>
                  <a:cubicBezTo>
                    <a:pt x="1078" y="581"/>
                    <a:pt x="1079" y="582"/>
                    <a:pt x="1079" y="582"/>
                  </a:cubicBezTo>
                  <a:cubicBezTo>
                    <a:pt x="1080" y="582"/>
                    <a:pt x="1081" y="581"/>
                    <a:pt x="1081" y="578"/>
                  </a:cubicBezTo>
                  <a:cubicBezTo>
                    <a:pt x="1110" y="589"/>
                    <a:pt x="1136" y="601"/>
                    <a:pt x="1162" y="615"/>
                  </a:cubicBezTo>
                  <a:cubicBezTo>
                    <a:pt x="1176" y="627"/>
                    <a:pt x="1188" y="633"/>
                    <a:pt x="1202" y="644"/>
                  </a:cubicBezTo>
                  <a:cubicBezTo>
                    <a:pt x="1211" y="650"/>
                    <a:pt x="1222" y="661"/>
                    <a:pt x="1231" y="673"/>
                  </a:cubicBezTo>
                  <a:cubicBezTo>
                    <a:pt x="1251" y="699"/>
                    <a:pt x="1268" y="728"/>
                    <a:pt x="1291" y="751"/>
                  </a:cubicBezTo>
                  <a:cubicBezTo>
                    <a:pt x="1303" y="771"/>
                    <a:pt x="1309" y="788"/>
                    <a:pt x="1317" y="808"/>
                  </a:cubicBezTo>
                  <a:lnTo>
                    <a:pt x="1337" y="863"/>
                  </a:lnTo>
                  <a:cubicBezTo>
                    <a:pt x="1337" y="872"/>
                    <a:pt x="1340" y="881"/>
                    <a:pt x="1340" y="886"/>
                  </a:cubicBezTo>
                  <a:cubicBezTo>
                    <a:pt x="1346" y="892"/>
                    <a:pt x="1346" y="895"/>
                    <a:pt x="1349" y="895"/>
                  </a:cubicBezTo>
                  <a:cubicBezTo>
                    <a:pt x="1349" y="901"/>
                    <a:pt x="1349" y="904"/>
                    <a:pt x="1352" y="906"/>
                  </a:cubicBezTo>
                  <a:cubicBezTo>
                    <a:pt x="1349" y="909"/>
                    <a:pt x="1352" y="909"/>
                    <a:pt x="1349" y="918"/>
                  </a:cubicBezTo>
                  <a:cubicBezTo>
                    <a:pt x="1346" y="950"/>
                    <a:pt x="1340" y="990"/>
                    <a:pt x="1334" y="1022"/>
                  </a:cubicBezTo>
                  <a:cubicBezTo>
                    <a:pt x="1334" y="1025"/>
                    <a:pt x="1332" y="1045"/>
                    <a:pt x="1326" y="1051"/>
                  </a:cubicBezTo>
                  <a:cubicBezTo>
                    <a:pt x="1323" y="1059"/>
                    <a:pt x="1320" y="1065"/>
                    <a:pt x="1320" y="1068"/>
                  </a:cubicBezTo>
                  <a:cubicBezTo>
                    <a:pt x="1311" y="1097"/>
                    <a:pt x="1297" y="1123"/>
                    <a:pt x="1283" y="1151"/>
                  </a:cubicBezTo>
                  <a:cubicBezTo>
                    <a:pt x="1274" y="1166"/>
                    <a:pt x="1265" y="1177"/>
                    <a:pt x="1260" y="1189"/>
                  </a:cubicBezTo>
                  <a:cubicBezTo>
                    <a:pt x="1251" y="1198"/>
                    <a:pt x="1239" y="1209"/>
                    <a:pt x="1234" y="1215"/>
                  </a:cubicBezTo>
                  <a:cubicBezTo>
                    <a:pt x="1216" y="1235"/>
                    <a:pt x="1193" y="1249"/>
                    <a:pt x="1173" y="1267"/>
                  </a:cubicBezTo>
                  <a:lnTo>
                    <a:pt x="1150" y="1278"/>
                  </a:lnTo>
                  <a:cubicBezTo>
                    <a:pt x="1124" y="1293"/>
                    <a:pt x="1095" y="1301"/>
                    <a:pt x="1072" y="1310"/>
                  </a:cubicBezTo>
                  <a:cubicBezTo>
                    <a:pt x="1066" y="1310"/>
                    <a:pt x="1061" y="1313"/>
                    <a:pt x="1052" y="1313"/>
                  </a:cubicBezTo>
                  <a:cubicBezTo>
                    <a:pt x="1023" y="1321"/>
                    <a:pt x="994" y="1324"/>
                    <a:pt x="966" y="1327"/>
                  </a:cubicBezTo>
                  <a:lnTo>
                    <a:pt x="945" y="1327"/>
                  </a:lnTo>
                  <a:cubicBezTo>
                    <a:pt x="917" y="1324"/>
                    <a:pt x="885" y="1324"/>
                    <a:pt x="856" y="1319"/>
                  </a:cubicBezTo>
                  <a:cubicBezTo>
                    <a:pt x="847" y="1319"/>
                    <a:pt x="845" y="1313"/>
                    <a:pt x="833" y="1313"/>
                  </a:cubicBezTo>
                  <a:lnTo>
                    <a:pt x="833" y="1310"/>
                  </a:lnTo>
                  <a:cubicBezTo>
                    <a:pt x="804" y="1304"/>
                    <a:pt x="778" y="1293"/>
                    <a:pt x="749" y="1278"/>
                  </a:cubicBezTo>
                  <a:cubicBezTo>
                    <a:pt x="748" y="1278"/>
                    <a:pt x="747" y="1277"/>
                    <a:pt x="747" y="1277"/>
                  </a:cubicBezTo>
                  <a:cubicBezTo>
                    <a:pt x="747" y="1277"/>
                    <a:pt x="747" y="1277"/>
                    <a:pt x="747" y="1278"/>
                  </a:cubicBezTo>
                  <a:cubicBezTo>
                    <a:pt x="744" y="1275"/>
                    <a:pt x="735" y="1270"/>
                    <a:pt x="732" y="1267"/>
                  </a:cubicBezTo>
                  <a:cubicBezTo>
                    <a:pt x="712" y="1249"/>
                    <a:pt x="692" y="1235"/>
                    <a:pt x="672" y="1218"/>
                  </a:cubicBezTo>
                  <a:cubicBezTo>
                    <a:pt x="663" y="1206"/>
                    <a:pt x="654" y="1195"/>
                    <a:pt x="646" y="1189"/>
                  </a:cubicBezTo>
                  <a:cubicBezTo>
                    <a:pt x="640" y="1174"/>
                    <a:pt x="628" y="1163"/>
                    <a:pt x="620" y="1151"/>
                  </a:cubicBezTo>
                  <a:lnTo>
                    <a:pt x="620" y="1149"/>
                  </a:lnTo>
                  <a:cubicBezTo>
                    <a:pt x="611" y="1123"/>
                    <a:pt x="597" y="1097"/>
                    <a:pt x="585" y="1074"/>
                  </a:cubicBezTo>
                  <a:lnTo>
                    <a:pt x="574" y="1030"/>
                  </a:lnTo>
                  <a:cubicBezTo>
                    <a:pt x="574" y="1025"/>
                    <a:pt x="571" y="1025"/>
                    <a:pt x="571" y="1022"/>
                  </a:cubicBezTo>
                  <a:cubicBezTo>
                    <a:pt x="568" y="1004"/>
                    <a:pt x="568" y="987"/>
                    <a:pt x="559" y="967"/>
                  </a:cubicBezTo>
                  <a:cubicBezTo>
                    <a:pt x="562" y="932"/>
                    <a:pt x="568" y="895"/>
                    <a:pt x="574" y="860"/>
                  </a:cubicBezTo>
                  <a:cubicBezTo>
                    <a:pt x="574" y="857"/>
                    <a:pt x="576" y="843"/>
                    <a:pt x="582" y="832"/>
                  </a:cubicBezTo>
                  <a:cubicBezTo>
                    <a:pt x="585" y="829"/>
                    <a:pt x="585" y="829"/>
                    <a:pt x="585" y="823"/>
                  </a:cubicBezTo>
                  <a:cubicBezTo>
                    <a:pt x="597" y="794"/>
                    <a:pt x="611" y="765"/>
                    <a:pt x="620" y="742"/>
                  </a:cubicBezTo>
                  <a:cubicBezTo>
                    <a:pt x="628" y="734"/>
                    <a:pt x="631" y="722"/>
                    <a:pt x="640" y="716"/>
                  </a:cubicBezTo>
                  <a:cubicBezTo>
                    <a:pt x="646" y="705"/>
                    <a:pt x="657" y="690"/>
                    <a:pt x="669" y="685"/>
                  </a:cubicBezTo>
                  <a:cubicBezTo>
                    <a:pt x="672" y="679"/>
                    <a:pt x="669" y="679"/>
                    <a:pt x="672" y="679"/>
                  </a:cubicBezTo>
                  <a:cubicBezTo>
                    <a:pt x="689" y="664"/>
                    <a:pt x="703" y="650"/>
                    <a:pt x="721" y="636"/>
                  </a:cubicBezTo>
                  <a:cubicBezTo>
                    <a:pt x="729" y="630"/>
                    <a:pt x="741" y="621"/>
                    <a:pt x="755" y="615"/>
                  </a:cubicBezTo>
                  <a:cubicBezTo>
                    <a:pt x="775" y="604"/>
                    <a:pt x="801" y="592"/>
                    <a:pt x="827" y="587"/>
                  </a:cubicBezTo>
                  <a:cubicBezTo>
                    <a:pt x="836" y="584"/>
                    <a:pt x="845" y="578"/>
                    <a:pt x="856" y="575"/>
                  </a:cubicBezTo>
                  <a:cubicBezTo>
                    <a:pt x="876" y="572"/>
                    <a:pt x="905" y="569"/>
                    <a:pt x="931" y="563"/>
                  </a:cubicBezTo>
                  <a:close/>
                  <a:moveTo>
                    <a:pt x="961" y="1"/>
                  </a:moveTo>
                  <a:cubicBezTo>
                    <a:pt x="672" y="1"/>
                    <a:pt x="381" y="137"/>
                    <a:pt x="202" y="367"/>
                  </a:cubicBezTo>
                  <a:cubicBezTo>
                    <a:pt x="92" y="514"/>
                    <a:pt x="20" y="705"/>
                    <a:pt x="12" y="892"/>
                  </a:cubicBezTo>
                  <a:cubicBezTo>
                    <a:pt x="0" y="1111"/>
                    <a:pt x="69" y="1327"/>
                    <a:pt x="199" y="1506"/>
                  </a:cubicBezTo>
                  <a:cubicBezTo>
                    <a:pt x="371" y="1742"/>
                    <a:pt x="667" y="1881"/>
                    <a:pt x="959" y="1881"/>
                  </a:cubicBezTo>
                  <a:cubicBezTo>
                    <a:pt x="1013" y="1881"/>
                    <a:pt x="1068" y="1876"/>
                    <a:pt x="1121" y="1866"/>
                  </a:cubicBezTo>
                  <a:cubicBezTo>
                    <a:pt x="1554" y="1783"/>
                    <a:pt x="1859" y="1434"/>
                    <a:pt x="1897" y="990"/>
                  </a:cubicBezTo>
                  <a:cubicBezTo>
                    <a:pt x="1899" y="958"/>
                    <a:pt x="1897" y="921"/>
                    <a:pt x="1885" y="889"/>
                  </a:cubicBezTo>
                  <a:cubicBezTo>
                    <a:pt x="1891" y="860"/>
                    <a:pt x="1897" y="829"/>
                    <a:pt x="1888" y="794"/>
                  </a:cubicBezTo>
                  <a:cubicBezTo>
                    <a:pt x="1839" y="578"/>
                    <a:pt x="1744" y="396"/>
                    <a:pt x="1582" y="244"/>
                  </a:cubicBezTo>
                  <a:cubicBezTo>
                    <a:pt x="1456" y="125"/>
                    <a:pt x="1291" y="53"/>
                    <a:pt x="1124" y="16"/>
                  </a:cubicBezTo>
                  <a:cubicBezTo>
                    <a:pt x="1070" y="6"/>
                    <a:pt x="1016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4528900" y="844150"/>
              <a:ext cx="19825" cy="19125"/>
            </a:xfrm>
            <a:custGeom>
              <a:avLst/>
              <a:gdLst/>
              <a:ahLst/>
              <a:cxnLst/>
              <a:rect l="l" t="t" r="r" b="b"/>
              <a:pathLst>
                <a:path w="793" h="765" extrusionOk="0">
                  <a:moveTo>
                    <a:pt x="372" y="0"/>
                  </a:moveTo>
                  <a:cubicBezTo>
                    <a:pt x="346" y="6"/>
                    <a:pt x="317" y="9"/>
                    <a:pt x="297" y="12"/>
                  </a:cubicBezTo>
                  <a:cubicBezTo>
                    <a:pt x="286" y="15"/>
                    <a:pt x="277" y="21"/>
                    <a:pt x="268" y="24"/>
                  </a:cubicBezTo>
                  <a:cubicBezTo>
                    <a:pt x="242" y="29"/>
                    <a:pt x="216" y="41"/>
                    <a:pt x="196" y="52"/>
                  </a:cubicBezTo>
                  <a:cubicBezTo>
                    <a:pt x="182" y="58"/>
                    <a:pt x="170" y="67"/>
                    <a:pt x="162" y="73"/>
                  </a:cubicBezTo>
                  <a:cubicBezTo>
                    <a:pt x="144" y="87"/>
                    <a:pt x="130" y="101"/>
                    <a:pt x="113" y="116"/>
                  </a:cubicBezTo>
                  <a:cubicBezTo>
                    <a:pt x="110" y="116"/>
                    <a:pt x="113" y="116"/>
                    <a:pt x="110" y="122"/>
                  </a:cubicBezTo>
                  <a:cubicBezTo>
                    <a:pt x="98" y="127"/>
                    <a:pt x="87" y="142"/>
                    <a:pt x="81" y="153"/>
                  </a:cubicBezTo>
                  <a:cubicBezTo>
                    <a:pt x="72" y="159"/>
                    <a:pt x="69" y="171"/>
                    <a:pt x="61" y="179"/>
                  </a:cubicBezTo>
                  <a:cubicBezTo>
                    <a:pt x="52" y="202"/>
                    <a:pt x="38" y="231"/>
                    <a:pt x="26" y="260"/>
                  </a:cubicBezTo>
                  <a:cubicBezTo>
                    <a:pt x="26" y="266"/>
                    <a:pt x="26" y="266"/>
                    <a:pt x="23" y="269"/>
                  </a:cubicBezTo>
                  <a:cubicBezTo>
                    <a:pt x="17" y="280"/>
                    <a:pt x="15" y="294"/>
                    <a:pt x="15" y="297"/>
                  </a:cubicBezTo>
                  <a:cubicBezTo>
                    <a:pt x="9" y="332"/>
                    <a:pt x="3" y="369"/>
                    <a:pt x="0" y="404"/>
                  </a:cubicBezTo>
                  <a:cubicBezTo>
                    <a:pt x="9" y="424"/>
                    <a:pt x="9" y="441"/>
                    <a:pt x="12" y="459"/>
                  </a:cubicBezTo>
                  <a:cubicBezTo>
                    <a:pt x="12" y="462"/>
                    <a:pt x="15" y="462"/>
                    <a:pt x="15" y="467"/>
                  </a:cubicBezTo>
                  <a:lnTo>
                    <a:pt x="26" y="511"/>
                  </a:lnTo>
                  <a:cubicBezTo>
                    <a:pt x="38" y="534"/>
                    <a:pt x="52" y="560"/>
                    <a:pt x="61" y="586"/>
                  </a:cubicBezTo>
                  <a:lnTo>
                    <a:pt x="61" y="588"/>
                  </a:lnTo>
                  <a:cubicBezTo>
                    <a:pt x="69" y="600"/>
                    <a:pt x="81" y="611"/>
                    <a:pt x="87" y="626"/>
                  </a:cubicBezTo>
                  <a:cubicBezTo>
                    <a:pt x="95" y="632"/>
                    <a:pt x="104" y="643"/>
                    <a:pt x="113" y="655"/>
                  </a:cubicBezTo>
                  <a:cubicBezTo>
                    <a:pt x="133" y="672"/>
                    <a:pt x="153" y="686"/>
                    <a:pt x="173" y="704"/>
                  </a:cubicBezTo>
                  <a:cubicBezTo>
                    <a:pt x="176" y="707"/>
                    <a:pt x="185" y="712"/>
                    <a:pt x="188" y="715"/>
                  </a:cubicBezTo>
                  <a:cubicBezTo>
                    <a:pt x="188" y="714"/>
                    <a:pt x="188" y="714"/>
                    <a:pt x="188" y="714"/>
                  </a:cubicBezTo>
                  <a:cubicBezTo>
                    <a:pt x="188" y="714"/>
                    <a:pt x="189" y="715"/>
                    <a:pt x="190" y="715"/>
                  </a:cubicBezTo>
                  <a:cubicBezTo>
                    <a:pt x="219" y="730"/>
                    <a:pt x="245" y="741"/>
                    <a:pt x="274" y="747"/>
                  </a:cubicBezTo>
                  <a:lnTo>
                    <a:pt x="274" y="750"/>
                  </a:lnTo>
                  <a:cubicBezTo>
                    <a:pt x="286" y="750"/>
                    <a:pt x="288" y="756"/>
                    <a:pt x="297" y="756"/>
                  </a:cubicBezTo>
                  <a:cubicBezTo>
                    <a:pt x="326" y="761"/>
                    <a:pt x="358" y="761"/>
                    <a:pt x="386" y="764"/>
                  </a:cubicBezTo>
                  <a:lnTo>
                    <a:pt x="407" y="764"/>
                  </a:lnTo>
                  <a:cubicBezTo>
                    <a:pt x="435" y="761"/>
                    <a:pt x="464" y="758"/>
                    <a:pt x="493" y="750"/>
                  </a:cubicBezTo>
                  <a:cubicBezTo>
                    <a:pt x="502" y="750"/>
                    <a:pt x="507" y="747"/>
                    <a:pt x="513" y="747"/>
                  </a:cubicBezTo>
                  <a:cubicBezTo>
                    <a:pt x="536" y="738"/>
                    <a:pt x="565" y="730"/>
                    <a:pt x="591" y="715"/>
                  </a:cubicBezTo>
                  <a:lnTo>
                    <a:pt x="614" y="704"/>
                  </a:lnTo>
                  <a:cubicBezTo>
                    <a:pt x="634" y="686"/>
                    <a:pt x="657" y="672"/>
                    <a:pt x="675" y="652"/>
                  </a:cubicBezTo>
                  <a:cubicBezTo>
                    <a:pt x="680" y="646"/>
                    <a:pt x="692" y="635"/>
                    <a:pt x="701" y="626"/>
                  </a:cubicBezTo>
                  <a:cubicBezTo>
                    <a:pt x="706" y="614"/>
                    <a:pt x="715" y="603"/>
                    <a:pt x="724" y="588"/>
                  </a:cubicBezTo>
                  <a:cubicBezTo>
                    <a:pt x="738" y="560"/>
                    <a:pt x="752" y="534"/>
                    <a:pt x="761" y="505"/>
                  </a:cubicBezTo>
                  <a:cubicBezTo>
                    <a:pt x="761" y="502"/>
                    <a:pt x="764" y="496"/>
                    <a:pt x="767" y="488"/>
                  </a:cubicBezTo>
                  <a:cubicBezTo>
                    <a:pt x="773" y="482"/>
                    <a:pt x="775" y="462"/>
                    <a:pt x="775" y="459"/>
                  </a:cubicBezTo>
                  <a:cubicBezTo>
                    <a:pt x="781" y="427"/>
                    <a:pt x="787" y="387"/>
                    <a:pt x="790" y="355"/>
                  </a:cubicBezTo>
                  <a:cubicBezTo>
                    <a:pt x="793" y="346"/>
                    <a:pt x="790" y="346"/>
                    <a:pt x="793" y="343"/>
                  </a:cubicBezTo>
                  <a:cubicBezTo>
                    <a:pt x="790" y="341"/>
                    <a:pt x="790" y="338"/>
                    <a:pt x="790" y="332"/>
                  </a:cubicBezTo>
                  <a:cubicBezTo>
                    <a:pt x="787" y="332"/>
                    <a:pt x="787" y="329"/>
                    <a:pt x="781" y="323"/>
                  </a:cubicBezTo>
                  <a:cubicBezTo>
                    <a:pt x="781" y="318"/>
                    <a:pt x="778" y="309"/>
                    <a:pt x="778" y="300"/>
                  </a:cubicBezTo>
                  <a:lnTo>
                    <a:pt x="758" y="245"/>
                  </a:lnTo>
                  <a:cubicBezTo>
                    <a:pt x="750" y="225"/>
                    <a:pt x="744" y="208"/>
                    <a:pt x="732" y="188"/>
                  </a:cubicBezTo>
                  <a:cubicBezTo>
                    <a:pt x="709" y="165"/>
                    <a:pt x="692" y="136"/>
                    <a:pt x="672" y="110"/>
                  </a:cubicBezTo>
                  <a:cubicBezTo>
                    <a:pt x="663" y="98"/>
                    <a:pt x="652" y="87"/>
                    <a:pt x="643" y="81"/>
                  </a:cubicBezTo>
                  <a:cubicBezTo>
                    <a:pt x="629" y="70"/>
                    <a:pt x="617" y="64"/>
                    <a:pt x="603" y="52"/>
                  </a:cubicBezTo>
                  <a:cubicBezTo>
                    <a:pt x="577" y="38"/>
                    <a:pt x="551" y="26"/>
                    <a:pt x="522" y="15"/>
                  </a:cubicBezTo>
                  <a:cubicBezTo>
                    <a:pt x="522" y="18"/>
                    <a:pt x="521" y="19"/>
                    <a:pt x="520" y="19"/>
                  </a:cubicBezTo>
                  <a:cubicBezTo>
                    <a:pt x="520" y="19"/>
                    <a:pt x="519" y="18"/>
                    <a:pt x="519" y="15"/>
                  </a:cubicBezTo>
                  <a:cubicBezTo>
                    <a:pt x="513" y="15"/>
                    <a:pt x="507" y="12"/>
                    <a:pt x="502" y="12"/>
                  </a:cubicBezTo>
                  <a:cubicBezTo>
                    <a:pt x="499" y="9"/>
                    <a:pt x="493" y="9"/>
                    <a:pt x="490" y="9"/>
                  </a:cubicBezTo>
                  <a:cubicBezTo>
                    <a:pt x="461" y="6"/>
                    <a:pt x="433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4783175" y="782075"/>
              <a:ext cx="55500" cy="50700"/>
            </a:xfrm>
            <a:custGeom>
              <a:avLst/>
              <a:gdLst/>
              <a:ahLst/>
              <a:cxnLst/>
              <a:rect l="l" t="t" r="r" b="b"/>
              <a:pathLst>
                <a:path w="2220" h="2028" extrusionOk="0">
                  <a:moveTo>
                    <a:pt x="1041" y="550"/>
                  </a:moveTo>
                  <a:cubicBezTo>
                    <a:pt x="1052" y="550"/>
                    <a:pt x="1067" y="550"/>
                    <a:pt x="1078" y="552"/>
                  </a:cubicBezTo>
                  <a:cubicBezTo>
                    <a:pt x="1087" y="552"/>
                    <a:pt x="1101" y="558"/>
                    <a:pt x="1116" y="561"/>
                  </a:cubicBezTo>
                  <a:lnTo>
                    <a:pt x="1121" y="561"/>
                  </a:lnTo>
                  <a:cubicBezTo>
                    <a:pt x="1144" y="570"/>
                    <a:pt x="1173" y="578"/>
                    <a:pt x="1199" y="593"/>
                  </a:cubicBezTo>
                  <a:cubicBezTo>
                    <a:pt x="1214" y="601"/>
                    <a:pt x="1222" y="607"/>
                    <a:pt x="1237" y="610"/>
                  </a:cubicBezTo>
                  <a:lnTo>
                    <a:pt x="1239" y="610"/>
                  </a:lnTo>
                  <a:lnTo>
                    <a:pt x="1239" y="616"/>
                  </a:lnTo>
                  <a:cubicBezTo>
                    <a:pt x="1265" y="633"/>
                    <a:pt x="1286" y="642"/>
                    <a:pt x="1309" y="665"/>
                  </a:cubicBezTo>
                  <a:lnTo>
                    <a:pt x="1309" y="668"/>
                  </a:lnTo>
                  <a:cubicBezTo>
                    <a:pt x="1317" y="697"/>
                    <a:pt x="1332" y="723"/>
                    <a:pt x="1352" y="746"/>
                  </a:cubicBezTo>
                  <a:cubicBezTo>
                    <a:pt x="1381" y="777"/>
                    <a:pt x="1410" y="806"/>
                    <a:pt x="1430" y="841"/>
                  </a:cubicBezTo>
                  <a:cubicBezTo>
                    <a:pt x="1438" y="861"/>
                    <a:pt x="1447" y="878"/>
                    <a:pt x="1453" y="895"/>
                  </a:cubicBezTo>
                  <a:cubicBezTo>
                    <a:pt x="1461" y="933"/>
                    <a:pt x="1484" y="962"/>
                    <a:pt x="1513" y="991"/>
                  </a:cubicBezTo>
                  <a:cubicBezTo>
                    <a:pt x="1516" y="996"/>
                    <a:pt x="1525" y="1005"/>
                    <a:pt x="1528" y="1014"/>
                  </a:cubicBezTo>
                  <a:cubicBezTo>
                    <a:pt x="1533" y="1034"/>
                    <a:pt x="1539" y="1051"/>
                    <a:pt x="1545" y="1068"/>
                  </a:cubicBezTo>
                  <a:cubicBezTo>
                    <a:pt x="1545" y="1071"/>
                    <a:pt x="1548" y="1080"/>
                    <a:pt x="1548" y="1086"/>
                  </a:cubicBezTo>
                  <a:cubicBezTo>
                    <a:pt x="1556" y="1120"/>
                    <a:pt x="1562" y="1152"/>
                    <a:pt x="1568" y="1184"/>
                  </a:cubicBezTo>
                  <a:lnTo>
                    <a:pt x="1568" y="1230"/>
                  </a:lnTo>
                  <a:lnTo>
                    <a:pt x="1568" y="1250"/>
                  </a:lnTo>
                  <a:cubicBezTo>
                    <a:pt x="1562" y="1264"/>
                    <a:pt x="1559" y="1282"/>
                    <a:pt x="1559" y="1299"/>
                  </a:cubicBezTo>
                  <a:cubicBezTo>
                    <a:pt x="1559" y="1302"/>
                    <a:pt x="1559" y="1308"/>
                    <a:pt x="1556" y="1310"/>
                  </a:cubicBezTo>
                  <a:cubicBezTo>
                    <a:pt x="1554" y="1322"/>
                    <a:pt x="1548" y="1328"/>
                    <a:pt x="1545" y="1339"/>
                  </a:cubicBezTo>
                  <a:cubicBezTo>
                    <a:pt x="1545" y="1342"/>
                    <a:pt x="1545" y="1342"/>
                    <a:pt x="1542" y="1345"/>
                  </a:cubicBezTo>
                  <a:cubicBezTo>
                    <a:pt x="1539" y="1345"/>
                    <a:pt x="1539" y="1351"/>
                    <a:pt x="1542" y="1351"/>
                  </a:cubicBezTo>
                  <a:cubicBezTo>
                    <a:pt x="1542" y="1351"/>
                    <a:pt x="1539" y="1354"/>
                    <a:pt x="1542" y="1354"/>
                  </a:cubicBezTo>
                  <a:cubicBezTo>
                    <a:pt x="1539" y="1359"/>
                    <a:pt x="1539" y="1368"/>
                    <a:pt x="1531" y="1371"/>
                  </a:cubicBezTo>
                  <a:lnTo>
                    <a:pt x="1531" y="1365"/>
                  </a:lnTo>
                  <a:lnTo>
                    <a:pt x="1525" y="1380"/>
                  </a:lnTo>
                  <a:lnTo>
                    <a:pt x="1519" y="1383"/>
                  </a:lnTo>
                  <a:cubicBezTo>
                    <a:pt x="1510" y="1388"/>
                    <a:pt x="1496" y="1403"/>
                    <a:pt x="1487" y="1411"/>
                  </a:cubicBezTo>
                  <a:cubicBezTo>
                    <a:pt x="1484" y="1414"/>
                    <a:pt x="1482" y="1417"/>
                    <a:pt x="1476" y="1417"/>
                  </a:cubicBezTo>
                  <a:cubicBezTo>
                    <a:pt x="1461" y="1429"/>
                    <a:pt x="1444" y="1432"/>
                    <a:pt x="1430" y="1440"/>
                  </a:cubicBezTo>
                  <a:cubicBezTo>
                    <a:pt x="1418" y="1443"/>
                    <a:pt x="1373" y="1453"/>
                    <a:pt x="1386" y="1453"/>
                  </a:cubicBezTo>
                  <a:cubicBezTo>
                    <a:pt x="1389" y="1453"/>
                    <a:pt x="1393" y="1453"/>
                    <a:pt x="1401" y="1452"/>
                  </a:cubicBezTo>
                  <a:lnTo>
                    <a:pt x="1401" y="1452"/>
                  </a:lnTo>
                  <a:cubicBezTo>
                    <a:pt x="1386" y="1455"/>
                    <a:pt x="1372" y="1457"/>
                    <a:pt x="1366" y="1457"/>
                  </a:cubicBezTo>
                  <a:cubicBezTo>
                    <a:pt x="1329" y="1460"/>
                    <a:pt x="1300" y="1460"/>
                    <a:pt x="1271" y="1466"/>
                  </a:cubicBezTo>
                  <a:cubicBezTo>
                    <a:pt x="1228" y="1469"/>
                    <a:pt x="1185" y="1475"/>
                    <a:pt x="1141" y="1475"/>
                  </a:cubicBezTo>
                  <a:lnTo>
                    <a:pt x="1124" y="1481"/>
                  </a:lnTo>
                  <a:cubicBezTo>
                    <a:pt x="1110" y="1481"/>
                    <a:pt x="1081" y="1481"/>
                    <a:pt x="1072" y="1475"/>
                  </a:cubicBezTo>
                  <a:cubicBezTo>
                    <a:pt x="1041" y="1472"/>
                    <a:pt x="1006" y="1469"/>
                    <a:pt x="971" y="1460"/>
                  </a:cubicBezTo>
                  <a:cubicBezTo>
                    <a:pt x="960" y="1457"/>
                    <a:pt x="951" y="1455"/>
                    <a:pt x="937" y="1455"/>
                  </a:cubicBezTo>
                  <a:cubicBezTo>
                    <a:pt x="928" y="1449"/>
                    <a:pt x="922" y="1446"/>
                    <a:pt x="911" y="1446"/>
                  </a:cubicBezTo>
                  <a:cubicBezTo>
                    <a:pt x="882" y="1432"/>
                    <a:pt x="850" y="1420"/>
                    <a:pt x="822" y="1406"/>
                  </a:cubicBezTo>
                  <a:lnTo>
                    <a:pt x="819" y="1403"/>
                  </a:lnTo>
                  <a:lnTo>
                    <a:pt x="784" y="1383"/>
                  </a:lnTo>
                  <a:cubicBezTo>
                    <a:pt x="761" y="1362"/>
                    <a:pt x="738" y="1345"/>
                    <a:pt x="718" y="1325"/>
                  </a:cubicBezTo>
                  <a:cubicBezTo>
                    <a:pt x="709" y="1316"/>
                    <a:pt x="698" y="1305"/>
                    <a:pt x="692" y="1296"/>
                  </a:cubicBezTo>
                  <a:cubicBezTo>
                    <a:pt x="675" y="1276"/>
                    <a:pt x="654" y="1253"/>
                    <a:pt x="640" y="1230"/>
                  </a:cubicBezTo>
                  <a:cubicBezTo>
                    <a:pt x="640" y="1230"/>
                    <a:pt x="640" y="1227"/>
                    <a:pt x="637" y="1227"/>
                  </a:cubicBezTo>
                  <a:cubicBezTo>
                    <a:pt x="637" y="1224"/>
                    <a:pt x="637" y="1224"/>
                    <a:pt x="634" y="1224"/>
                  </a:cubicBezTo>
                  <a:cubicBezTo>
                    <a:pt x="631" y="1215"/>
                    <a:pt x="626" y="1212"/>
                    <a:pt x="626" y="1210"/>
                  </a:cubicBezTo>
                  <a:cubicBezTo>
                    <a:pt x="623" y="1204"/>
                    <a:pt x="623" y="1204"/>
                    <a:pt x="623" y="1201"/>
                  </a:cubicBezTo>
                  <a:cubicBezTo>
                    <a:pt x="620" y="1198"/>
                    <a:pt x="617" y="1195"/>
                    <a:pt x="617" y="1189"/>
                  </a:cubicBezTo>
                  <a:cubicBezTo>
                    <a:pt x="605" y="1161"/>
                    <a:pt x="594" y="1138"/>
                    <a:pt x="582" y="1109"/>
                  </a:cubicBezTo>
                  <a:cubicBezTo>
                    <a:pt x="582" y="1103"/>
                    <a:pt x="582" y="1103"/>
                    <a:pt x="579" y="1097"/>
                  </a:cubicBezTo>
                  <a:lnTo>
                    <a:pt x="577" y="1074"/>
                  </a:lnTo>
                  <a:cubicBezTo>
                    <a:pt x="568" y="1051"/>
                    <a:pt x="568" y="1025"/>
                    <a:pt x="565" y="996"/>
                  </a:cubicBezTo>
                  <a:lnTo>
                    <a:pt x="565" y="970"/>
                  </a:lnTo>
                  <a:cubicBezTo>
                    <a:pt x="568" y="967"/>
                    <a:pt x="565" y="967"/>
                    <a:pt x="565" y="959"/>
                  </a:cubicBezTo>
                  <a:cubicBezTo>
                    <a:pt x="565" y="936"/>
                    <a:pt x="568" y="901"/>
                    <a:pt x="577" y="872"/>
                  </a:cubicBezTo>
                  <a:cubicBezTo>
                    <a:pt x="577" y="869"/>
                    <a:pt x="579" y="864"/>
                    <a:pt x="579" y="858"/>
                  </a:cubicBezTo>
                  <a:cubicBezTo>
                    <a:pt x="579" y="855"/>
                    <a:pt x="582" y="849"/>
                    <a:pt x="582" y="846"/>
                  </a:cubicBezTo>
                  <a:cubicBezTo>
                    <a:pt x="591" y="820"/>
                    <a:pt x="605" y="797"/>
                    <a:pt x="617" y="769"/>
                  </a:cubicBezTo>
                  <a:cubicBezTo>
                    <a:pt x="623" y="763"/>
                    <a:pt x="626" y="751"/>
                    <a:pt x="637" y="740"/>
                  </a:cubicBezTo>
                  <a:cubicBezTo>
                    <a:pt x="646" y="725"/>
                    <a:pt x="654" y="714"/>
                    <a:pt x="666" y="705"/>
                  </a:cubicBezTo>
                  <a:lnTo>
                    <a:pt x="675" y="697"/>
                  </a:lnTo>
                  <a:lnTo>
                    <a:pt x="683" y="688"/>
                  </a:lnTo>
                  <a:cubicBezTo>
                    <a:pt x="698" y="676"/>
                    <a:pt x="718" y="665"/>
                    <a:pt x="732" y="650"/>
                  </a:cubicBezTo>
                  <a:cubicBezTo>
                    <a:pt x="741" y="642"/>
                    <a:pt x="755" y="633"/>
                    <a:pt x="767" y="625"/>
                  </a:cubicBezTo>
                  <a:cubicBezTo>
                    <a:pt x="770" y="625"/>
                    <a:pt x="775" y="622"/>
                    <a:pt x="778" y="622"/>
                  </a:cubicBezTo>
                  <a:cubicBezTo>
                    <a:pt x="819" y="604"/>
                    <a:pt x="856" y="590"/>
                    <a:pt x="896" y="570"/>
                  </a:cubicBezTo>
                  <a:lnTo>
                    <a:pt x="905" y="570"/>
                  </a:lnTo>
                  <a:cubicBezTo>
                    <a:pt x="925" y="567"/>
                    <a:pt x="948" y="561"/>
                    <a:pt x="971" y="558"/>
                  </a:cubicBezTo>
                  <a:lnTo>
                    <a:pt x="1041" y="550"/>
                  </a:lnTo>
                  <a:close/>
                  <a:moveTo>
                    <a:pt x="1026" y="0"/>
                  </a:moveTo>
                  <a:cubicBezTo>
                    <a:pt x="876" y="0"/>
                    <a:pt x="725" y="34"/>
                    <a:pt x="582" y="100"/>
                  </a:cubicBezTo>
                  <a:cubicBezTo>
                    <a:pt x="213" y="270"/>
                    <a:pt x="0" y="625"/>
                    <a:pt x="15" y="1031"/>
                  </a:cubicBezTo>
                  <a:cubicBezTo>
                    <a:pt x="29" y="1406"/>
                    <a:pt x="262" y="1734"/>
                    <a:pt x="591" y="1907"/>
                  </a:cubicBezTo>
                  <a:cubicBezTo>
                    <a:pt x="755" y="1994"/>
                    <a:pt x="939" y="2028"/>
                    <a:pt x="1124" y="2028"/>
                  </a:cubicBezTo>
                  <a:cubicBezTo>
                    <a:pt x="1153" y="2028"/>
                    <a:pt x="1182" y="2027"/>
                    <a:pt x="1211" y="2025"/>
                  </a:cubicBezTo>
                  <a:cubicBezTo>
                    <a:pt x="1444" y="2017"/>
                    <a:pt x="1692" y="1970"/>
                    <a:pt x="1871" y="1803"/>
                  </a:cubicBezTo>
                  <a:cubicBezTo>
                    <a:pt x="2219" y="1483"/>
                    <a:pt x="2162" y="976"/>
                    <a:pt x="1931" y="593"/>
                  </a:cubicBezTo>
                  <a:cubicBezTo>
                    <a:pt x="1822" y="348"/>
                    <a:pt x="1603" y="137"/>
                    <a:pt x="1346" y="54"/>
                  </a:cubicBezTo>
                  <a:cubicBezTo>
                    <a:pt x="1241" y="18"/>
                    <a:pt x="1134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4797300" y="795800"/>
              <a:ext cx="25100" cy="23225"/>
            </a:xfrm>
            <a:custGeom>
              <a:avLst/>
              <a:gdLst/>
              <a:ahLst/>
              <a:cxnLst/>
              <a:rect l="l" t="t" r="r" b="b"/>
              <a:pathLst>
                <a:path w="1004" h="929" extrusionOk="0">
                  <a:moveTo>
                    <a:pt x="476" y="1"/>
                  </a:moveTo>
                  <a:lnTo>
                    <a:pt x="406" y="6"/>
                  </a:lnTo>
                  <a:cubicBezTo>
                    <a:pt x="383" y="12"/>
                    <a:pt x="360" y="18"/>
                    <a:pt x="340" y="21"/>
                  </a:cubicBezTo>
                  <a:lnTo>
                    <a:pt x="331" y="21"/>
                  </a:lnTo>
                  <a:cubicBezTo>
                    <a:pt x="291" y="41"/>
                    <a:pt x="254" y="55"/>
                    <a:pt x="213" y="73"/>
                  </a:cubicBezTo>
                  <a:cubicBezTo>
                    <a:pt x="210" y="73"/>
                    <a:pt x="205" y="76"/>
                    <a:pt x="202" y="76"/>
                  </a:cubicBezTo>
                  <a:cubicBezTo>
                    <a:pt x="190" y="84"/>
                    <a:pt x="176" y="93"/>
                    <a:pt x="167" y="101"/>
                  </a:cubicBezTo>
                  <a:cubicBezTo>
                    <a:pt x="153" y="116"/>
                    <a:pt x="133" y="127"/>
                    <a:pt x="118" y="136"/>
                  </a:cubicBezTo>
                  <a:lnTo>
                    <a:pt x="110" y="148"/>
                  </a:lnTo>
                  <a:lnTo>
                    <a:pt x="101" y="156"/>
                  </a:lnTo>
                  <a:cubicBezTo>
                    <a:pt x="89" y="165"/>
                    <a:pt x="81" y="176"/>
                    <a:pt x="72" y="191"/>
                  </a:cubicBezTo>
                  <a:cubicBezTo>
                    <a:pt x="61" y="202"/>
                    <a:pt x="58" y="214"/>
                    <a:pt x="52" y="220"/>
                  </a:cubicBezTo>
                  <a:cubicBezTo>
                    <a:pt x="40" y="248"/>
                    <a:pt x="26" y="271"/>
                    <a:pt x="17" y="295"/>
                  </a:cubicBezTo>
                  <a:cubicBezTo>
                    <a:pt x="17" y="300"/>
                    <a:pt x="14" y="306"/>
                    <a:pt x="14" y="309"/>
                  </a:cubicBezTo>
                  <a:cubicBezTo>
                    <a:pt x="14" y="315"/>
                    <a:pt x="12" y="320"/>
                    <a:pt x="12" y="323"/>
                  </a:cubicBezTo>
                  <a:cubicBezTo>
                    <a:pt x="3" y="352"/>
                    <a:pt x="0" y="387"/>
                    <a:pt x="0" y="410"/>
                  </a:cubicBezTo>
                  <a:cubicBezTo>
                    <a:pt x="0" y="418"/>
                    <a:pt x="3" y="418"/>
                    <a:pt x="0" y="421"/>
                  </a:cubicBezTo>
                  <a:lnTo>
                    <a:pt x="0" y="447"/>
                  </a:lnTo>
                  <a:cubicBezTo>
                    <a:pt x="3" y="476"/>
                    <a:pt x="3" y="502"/>
                    <a:pt x="12" y="525"/>
                  </a:cubicBezTo>
                  <a:lnTo>
                    <a:pt x="14" y="548"/>
                  </a:lnTo>
                  <a:cubicBezTo>
                    <a:pt x="17" y="554"/>
                    <a:pt x="17" y="554"/>
                    <a:pt x="17" y="560"/>
                  </a:cubicBezTo>
                  <a:cubicBezTo>
                    <a:pt x="29" y="589"/>
                    <a:pt x="40" y="612"/>
                    <a:pt x="52" y="640"/>
                  </a:cubicBezTo>
                  <a:cubicBezTo>
                    <a:pt x="52" y="646"/>
                    <a:pt x="55" y="649"/>
                    <a:pt x="58" y="652"/>
                  </a:cubicBezTo>
                  <a:cubicBezTo>
                    <a:pt x="58" y="655"/>
                    <a:pt x="58" y="655"/>
                    <a:pt x="61" y="661"/>
                  </a:cubicBezTo>
                  <a:cubicBezTo>
                    <a:pt x="66" y="663"/>
                    <a:pt x="69" y="663"/>
                    <a:pt x="69" y="666"/>
                  </a:cubicBezTo>
                  <a:cubicBezTo>
                    <a:pt x="72" y="669"/>
                    <a:pt x="72" y="669"/>
                    <a:pt x="72" y="675"/>
                  </a:cubicBezTo>
                  <a:lnTo>
                    <a:pt x="72" y="678"/>
                  </a:lnTo>
                  <a:cubicBezTo>
                    <a:pt x="75" y="678"/>
                    <a:pt x="75" y="681"/>
                    <a:pt x="75" y="681"/>
                  </a:cubicBezTo>
                  <a:cubicBezTo>
                    <a:pt x="89" y="704"/>
                    <a:pt x="110" y="727"/>
                    <a:pt x="127" y="747"/>
                  </a:cubicBezTo>
                  <a:cubicBezTo>
                    <a:pt x="133" y="756"/>
                    <a:pt x="144" y="767"/>
                    <a:pt x="153" y="776"/>
                  </a:cubicBezTo>
                  <a:cubicBezTo>
                    <a:pt x="173" y="796"/>
                    <a:pt x="196" y="813"/>
                    <a:pt x="219" y="834"/>
                  </a:cubicBezTo>
                  <a:lnTo>
                    <a:pt x="254" y="854"/>
                  </a:lnTo>
                  <a:lnTo>
                    <a:pt x="257" y="857"/>
                  </a:lnTo>
                  <a:cubicBezTo>
                    <a:pt x="285" y="871"/>
                    <a:pt x="317" y="883"/>
                    <a:pt x="346" y="897"/>
                  </a:cubicBezTo>
                  <a:cubicBezTo>
                    <a:pt x="357" y="897"/>
                    <a:pt x="363" y="900"/>
                    <a:pt x="372" y="906"/>
                  </a:cubicBezTo>
                  <a:cubicBezTo>
                    <a:pt x="386" y="906"/>
                    <a:pt x="395" y="908"/>
                    <a:pt x="406" y="911"/>
                  </a:cubicBezTo>
                  <a:cubicBezTo>
                    <a:pt x="441" y="920"/>
                    <a:pt x="476" y="923"/>
                    <a:pt x="507" y="926"/>
                  </a:cubicBezTo>
                  <a:cubicBezTo>
                    <a:pt x="516" y="929"/>
                    <a:pt x="545" y="929"/>
                    <a:pt x="559" y="929"/>
                  </a:cubicBezTo>
                  <a:lnTo>
                    <a:pt x="576" y="926"/>
                  </a:lnTo>
                  <a:cubicBezTo>
                    <a:pt x="620" y="926"/>
                    <a:pt x="663" y="920"/>
                    <a:pt x="706" y="914"/>
                  </a:cubicBezTo>
                  <a:cubicBezTo>
                    <a:pt x="735" y="911"/>
                    <a:pt x="764" y="911"/>
                    <a:pt x="793" y="906"/>
                  </a:cubicBezTo>
                  <a:cubicBezTo>
                    <a:pt x="795" y="906"/>
                    <a:pt x="806" y="904"/>
                    <a:pt x="819" y="902"/>
                  </a:cubicBezTo>
                  <a:lnTo>
                    <a:pt x="819" y="902"/>
                  </a:lnTo>
                  <a:cubicBezTo>
                    <a:pt x="819" y="902"/>
                    <a:pt x="819" y="903"/>
                    <a:pt x="819" y="903"/>
                  </a:cubicBezTo>
                  <a:cubicBezTo>
                    <a:pt x="820" y="903"/>
                    <a:pt x="825" y="902"/>
                    <a:pt x="836" y="900"/>
                  </a:cubicBezTo>
                  <a:lnTo>
                    <a:pt x="836" y="900"/>
                  </a:lnTo>
                  <a:cubicBezTo>
                    <a:pt x="830" y="901"/>
                    <a:pt x="825" y="901"/>
                    <a:pt x="819" y="902"/>
                  </a:cubicBezTo>
                  <a:lnTo>
                    <a:pt x="819" y="902"/>
                  </a:lnTo>
                  <a:cubicBezTo>
                    <a:pt x="824" y="900"/>
                    <a:pt x="855" y="893"/>
                    <a:pt x="865" y="891"/>
                  </a:cubicBezTo>
                  <a:cubicBezTo>
                    <a:pt x="879" y="883"/>
                    <a:pt x="896" y="880"/>
                    <a:pt x="911" y="868"/>
                  </a:cubicBezTo>
                  <a:cubicBezTo>
                    <a:pt x="917" y="868"/>
                    <a:pt x="919" y="865"/>
                    <a:pt x="922" y="862"/>
                  </a:cubicBezTo>
                  <a:cubicBezTo>
                    <a:pt x="931" y="854"/>
                    <a:pt x="945" y="839"/>
                    <a:pt x="954" y="834"/>
                  </a:cubicBezTo>
                  <a:lnTo>
                    <a:pt x="960" y="828"/>
                  </a:lnTo>
                  <a:lnTo>
                    <a:pt x="966" y="813"/>
                  </a:lnTo>
                  <a:cubicBezTo>
                    <a:pt x="966" y="810"/>
                    <a:pt x="968" y="808"/>
                    <a:pt x="977" y="799"/>
                  </a:cubicBezTo>
                  <a:cubicBezTo>
                    <a:pt x="974" y="799"/>
                    <a:pt x="974" y="796"/>
                    <a:pt x="977" y="796"/>
                  </a:cubicBezTo>
                  <a:cubicBezTo>
                    <a:pt x="980" y="793"/>
                    <a:pt x="980" y="793"/>
                    <a:pt x="980" y="790"/>
                  </a:cubicBezTo>
                  <a:cubicBezTo>
                    <a:pt x="983" y="779"/>
                    <a:pt x="989" y="770"/>
                    <a:pt x="991" y="761"/>
                  </a:cubicBezTo>
                  <a:cubicBezTo>
                    <a:pt x="994" y="756"/>
                    <a:pt x="994" y="753"/>
                    <a:pt x="994" y="750"/>
                  </a:cubicBezTo>
                  <a:cubicBezTo>
                    <a:pt x="994" y="733"/>
                    <a:pt x="997" y="712"/>
                    <a:pt x="1003" y="698"/>
                  </a:cubicBezTo>
                  <a:lnTo>
                    <a:pt x="1003" y="681"/>
                  </a:lnTo>
                  <a:lnTo>
                    <a:pt x="1003" y="635"/>
                  </a:lnTo>
                  <a:cubicBezTo>
                    <a:pt x="997" y="603"/>
                    <a:pt x="991" y="568"/>
                    <a:pt x="983" y="537"/>
                  </a:cubicBezTo>
                  <a:cubicBezTo>
                    <a:pt x="983" y="531"/>
                    <a:pt x="980" y="522"/>
                    <a:pt x="980" y="519"/>
                  </a:cubicBezTo>
                  <a:cubicBezTo>
                    <a:pt x="974" y="502"/>
                    <a:pt x="968" y="482"/>
                    <a:pt x="963" y="465"/>
                  </a:cubicBezTo>
                  <a:cubicBezTo>
                    <a:pt x="960" y="453"/>
                    <a:pt x="951" y="447"/>
                    <a:pt x="948" y="439"/>
                  </a:cubicBezTo>
                  <a:cubicBezTo>
                    <a:pt x="919" y="410"/>
                    <a:pt x="896" y="381"/>
                    <a:pt x="888" y="346"/>
                  </a:cubicBezTo>
                  <a:cubicBezTo>
                    <a:pt x="882" y="329"/>
                    <a:pt x="873" y="309"/>
                    <a:pt x="865" y="292"/>
                  </a:cubicBezTo>
                  <a:cubicBezTo>
                    <a:pt x="845" y="257"/>
                    <a:pt x="816" y="228"/>
                    <a:pt x="787" y="194"/>
                  </a:cubicBezTo>
                  <a:cubicBezTo>
                    <a:pt x="767" y="174"/>
                    <a:pt x="752" y="148"/>
                    <a:pt x="744" y="119"/>
                  </a:cubicBezTo>
                  <a:lnTo>
                    <a:pt x="744" y="116"/>
                  </a:lnTo>
                  <a:cubicBezTo>
                    <a:pt x="721" y="93"/>
                    <a:pt x="700" y="84"/>
                    <a:pt x="674" y="64"/>
                  </a:cubicBezTo>
                  <a:lnTo>
                    <a:pt x="674" y="61"/>
                  </a:lnTo>
                  <a:lnTo>
                    <a:pt x="672" y="61"/>
                  </a:lnTo>
                  <a:cubicBezTo>
                    <a:pt x="657" y="58"/>
                    <a:pt x="649" y="50"/>
                    <a:pt x="634" y="44"/>
                  </a:cubicBezTo>
                  <a:cubicBezTo>
                    <a:pt x="608" y="29"/>
                    <a:pt x="579" y="21"/>
                    <a:pt x="556" y="12"/>
                  </a:cubicBezTo>
                  <a:lnTo>
                    <a:pt x="551" y="12"/>
                  </a:lnTo>
                  <a:cubicBezTo>
                    <a:pt x="536" y="6"/>
                    <a:pt x="522" y="3"/>
                    <a:pt x="513" y="3"/>
                  </a:cubicBezTo>
                  <a:cubicBezTo>
                    <a:pt x="502" y="1"/>
                    <a:pt x="487" y="1"/>
                    <a:pt x="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4799025" y="812375"/>
              <a:ext cx="100" cy="175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0" y="0"/>
                  </a:moveTo>
                  <a:cubicBezTo>
                    <a:pt x="3" y="3"/>
                    <a:pt x="3" y="6"/>
                    <a:pt x="3" y="6"/>
                  </a:cubicBezTo>
                  <a:cubicBezTo>
                    <a:pt x="3" y="3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4291125" y="575350"/>
              <a:ext cx="58100" cy="53850"/>
            </a:xfrm>
            <a:custGeom>
              <a:avLst/>
              <a:gdLst/>
              <a:ahLst/>
              <a:cxnLst/>
              <a:rect l="l" t="t" r="r" b="b"/>
              <a:pathLst>
                <a:path w="2324" h="2154" extrusionOk="0">
                  <a:moveTo>
                    <a:pt x="1093" y="547"/>
                  </a:moveTo>
                  <a:cubicBezTo>
                    <a:pt x="1110" y="550"/>
                    <a:pt x="1133" y="550"/>
                    <a:pt x="1150" y="550"/>
                  </a:cubicBezTo>
                  <a:cubicBezTo>
                    <a:pt x="1191" y="553"/>
                    <a:pt x="1225" y="561"/>
                    <a:pt x="1266" y="567"/>
                  </a:cubicBezTo>
                  <a:cubicBezTo>
                    <a:pt x="1266" y="573"/>
                    <a:pt x="1266" y="573"/>
                    <a:pt x="1268" y="573"/>
                  </a:cubicBezTo>
                  <a:lnTo>
                    <a:pt x="1271" y="573"/>
                  </a:lnTo>
                  <a:cubicBezTo>
                    <a:pt x="1294" y="579"/>
                    <a:pt x="1315" y="587"/>
                    <a:pt x="1332" y="593"/>
                  </a:cubicBezTo>
                  <a:cubicBezTo>
                    <a:pt x="1372" y="607"/>
                    <a:pt x="1404" y="625"/>
                    <a:pt x="1441" y="645"/>
                  </a:cubicBezTo>
                  <a:lnTo>
                    <a:pt x="1444" y="645"/>
                  </a:lnTo>
                  <a:lnTo>
                    <a:pt x="1447" y="648"/>
                  </a:lnTo>
                  <a:cubicBezTo>
                    <a:pt x="1461" y="659"/>
                    <a:pt x="1482" y="671"/>
                    <a:pt x="1499" y="685"/>
                  </a:cubicBezTo>
                  <a:cubicBezTo>
                    <a:pt x="1534" y="708"/>
                    <a:pt x="1571" y="737"/>
                    <a:pt x="1603" y="769"/>
                  </a:cubicBezTo>
                  <a:lnTo>
                    <a:pt x="1603" y="775"/>
                  </a:lnTo>
                  <a:lnTo>
                    <a:pt x="1611" y="780"/>
                  </a:lnTo>
                  <a:cubicBezTo>
                    <a:pt x="1626" y="801"/>
                    <a:pt x="1640" y="812"/>
                    <a:pt x="1655" y="832"/>
                  </a:cubicBezTo>
                  <a:cubicBezTo>
                    <a:pt x="1655" y="835"/>
                    <a:pt x="1655" y="835"/>
                    <a:pt x="1657" y="835"/>
                  </a:cubicBezTo>
                  <a:cubicBezTo>
                    <a:pt x="1669" y="874"/>
                    <a:pt x="1677" y="911"/>
                    <a:pt x="1691" y="950"/>
                  </a:cubicBezTo>
                  <a:lnTo>
                    <a:pt x="1691" y="950"/>
                  </a:lnTo>
                  <a:cubicBezTo>
                    <a:pt x="1692" y="955"/>
                    <a:pt x="1701" y="994"/>
                    <a:pt x="1704" y="1005"/>
                  </a:cubicBezTo>
                  <a:cubicBezTo>
                    <a:pt x="1712" y="1034"/>
                    <a:pt x="1715" y="1063"/>
                    <a:pt x="1721" y="1092"/>
                  </a:cubicBezTo>
                  <a:cubicBezTo>
                    <a:pt x="1730" y="1141"/>
                    <a:pt x="1732" y="1187"/>
                    <a:pt x="1741" y="1239"/>
                  </a:cubicBezTo>
                  <a:lnTo>
                    <a:pt x="1741" y="1250"/>
                  </a:lnTo>
                  <a:cubicBezTo>
                    <a:pt x="1735" y="1253"/>
                    <a:pt x="1741" y="1256"/>
                    <a:pt x="1735" y="1262"/>
                  </a:cubicBezTo>
                  <a:cubicBezTo>
                    <a:pt x="1732" y="1293"/>
                    <a:pt x="1730" y="1325"/>
                    <a:pt x="1727" y="1354"/>
                  </a:cubicBezTo>
                  <a:lnTo>
                    <a:pt x="1727" y="1365"/>
                  </a:lnTo>
                  <a:cubicBezTo>
                    <a:pt x="1721" y="1365"/>
                    <a:pt x="1721" y="1368"/>
                    <a:pt x="1718" y="1377"/>
                  </a:cubicBezTo>
                  <a:cubicBezTo>
                    <a:pt x="1712" y="1394"/>
                    <a:pt x="1704" y="1409"/>
                    <a:pt x="1698" y="1423"/>
                  </a:cubicBezTo>
                  <a:cubicBezTo>
                    <a:pt x="1692" y="1423"/>
                    <a:pt x="1678" y="1449"/>
                    <a:pt x="1672" y="1458"/>
                  </a:cubicBezTo>
                  <a:cubicBezTo>
                    <a:pt x="1669" y="1463"/>
                    <a:pt x="1660" y="1469"/>
                    <a:pt x="1655" y="1472"/>
                  </a:cubicBezTo>
                  <a:cubicBezTo>
                    <a:pt x="1640" y="1484"/>
                    <a:pt x="1620" y="1495"/>
                    <a:pt x="1606" y="1510"/>
                  </a:cubicBezTo>
                  <a:lnTo>
                    <a:pt x="1600" y="1515"/>
                  </a:lnTo>
                  <a:lnTo>
                    <a:pt x="1597" y="1515"/>
                  </a:lnTo>
                  <a:cubicBezTo>
                    <a:pt x="1559" y="1535"/>
                    <a:pt x="1525" y="1553"/>
                    <a:pt x="1485" y="1564"/>
                  </a:cubicBezTo>
                  <a:cubicBezTo>
                    <a:pt x="1473" y="1567"/>
                    <a:pt x="1467" y="1567"/>
                    <a:pt x="1459" y="1570"/>
                  </a:cubicBezTo>
                  <a:lnTo>
                    <a:pt x="1453" y="1570"/>
                  </a:lnTo>
                  <a:cubicBezTo>
                    <a:pt x="1444" y="1573"/>
                    <a:pt x="1438" y="1573"/>
                    <a:pt x="1430" y="1573"/>
                  </a:cubicBezTo>
                  <a:cubicBezTo>
                    <a:pt x="1395" y="1587"/>
                    <a:pt x="1352" y="1593"/>
                    <a:pt x="1306" y="1596"/>
                  </a:cubicBezTo>
                  <a:lnTo>
                    <a:pt x="1294" y="1596"/>
                  </a:lnTo>
                  <a:cubicBezTo>
                    <a:pt x="1277" y="1596"/>
                    <a:pt x="1263" y="1596"/>
                    <a:pt x="1242" y="1593"/>
                  </a:cubicBezTo>
                  <a:cubicBezTo>
                    <a:pt x="1205" y="1587"/>
                    <a:pt x="1159" y="1584"/>
                    <a:pt x="1119" y="1579"/>
                  </a:cubicBezTo>
                  <a:cubicBezTo>
                    <a:pt x="1095" y="1573"/>
                    <a:pt x="1078" y="1567"/>
                    <a:pt x="1061" y="1564"/>
                  </a:cubicBezTo>
                  <a:cubicBezTo>
                    <a:pt x="1055" y="1564"/>
                    <a:pt x="1049" y="1559"/>
                    <a:pt x="1046" y="1559"/>
                  </a:cubicBezTo>
                  <a:cubicBezTo>
                    <a:pt x="1006" y="1550"/>
                    <a:pt x="966" y="1530"/>
                    <a:pt x="931" y="1512"/>
                  </a:cubicBezTo>
                  <a:cubicBezTo>
                    <a:pt x="911" y="1507"/>
                    <a:pt x="894" y="1495"/>
                    <a:pt x="876" y="1486"/>
                  </a:cubicBezTo>
                  <a:cubicBezTo>
                    <a:pt x="874" y="1484"/>
                    <a:pt x="865" y="1481"/>
                    <a:pt x="862" y="1481"/>
                  </a:cubicBezTo>
                  <a:cubicBezTo>
                    <a:pt x="825" y="1455"/>
                    <a:pt x="793" y="1435"/>
                    <a:pt x="761" y="1409"/>
                  </a:cubicBezTo>
                  <a:cubicBezTo>
                    <a:pt x="747" y="1397"/>
                    <a:pt x="732" y="1383"/>
                    <a:pt x="718" y="1371"/>
                  </a:cubicBezTo>
                  <a:lnTo>
                    <a:pt x="715" y="1368"/>
                  </a:lnTo>
                  <a:cubicBezTo>
                    <a:pt x="686" y="1334"/>
                    <a:pt x="660" y="1299"/>
                    <a:pt x="634" y="1265"/>
                  </a:cubicBezTo>
                  <a:lnTo>
                    <a:pt x="631" y="1262"/>
                  </a:lnTo>
                  <a:cubicBezTo>
                    <a:pt x="620" y="1247"/>
                    <a:pt x="617" y="1227"/>
                    <a:pt x="608" y="1213"/>
                  </a:cubicBezTo>
                  <a:lnTo>
                    <a:pt x="588" y="1161"/>
                  </a:lnTo>
                  <a:cubicBezTo>
                    <a:pt x="588" y="1155"/>
                    <a:pt x="585" y="1149"/>
                    <a:pt x="585" y="1146"/>
                  </a:cubicBezTo>
                  <a:cubicBezTo>
                    <a:pt x="580" y="1106"/>
                    <a:pt x="574" y="1066"/>
                    <a:pt x="571" y="1025"/>
                  </a:cubicBezTo>
                  <a:lnTo>
                    <a:pt x="571" y="1020"/>
                  </a:lnTo>
                  <a:cubicBezTo>
                    <a:pt x="577" y="994"/>
                    <a:pt x="577" y="968"/>
                    <a:pt x="585" y="948"/>
                  </a:cubicBezTo>
                  <a:cubicBezTo>
                    <a:pt x="585" y="945"/>
                    <a:pt x="585" y="936"/>
                    <a:pt x="588" y="933"/>
                  </a:cubicBezTo>
                  <a:cubicBezTo>
                    <a:pt x="591" y="919"/>
                    <a:pt x="600" y="901"/>
                    <a:pt x="603" y="881"/>
                  </a:cubicBezTo>
                  <a:cubicBezTo>
                    <a:pt x="614" y="861"/>
                    <a:pt x="620" y="844"/>
                    <a:pt x="629" y="824"/>
                  </a:cubicBezTo>
                  <a:lnTo>
                    <a:pt x="637" y="803"/>
                  </a:lnTo>
                  <a:lnTo>
                    <a:pt x="637" y="801"/>
                  </a:lnTo>
                  <a:cubicBezTo>
                    <a:pt x="637" y="795"/>
                    <a:pt x="643" y="792"/>
                    <a:pt x="643" y="789"/>
                  </a:cubicBezTo>
                  <a:lnTo>
                    <a:pt x="643" y="792"/>
                  </a:lnTo>
                  <a:cubicBezTo>
                    <a:pt x="646" y="786"/>
                    <a:pt x="652" y="777"/>
                    <a:pt x="657" y="769"/>
                  </a:cubicBezTo>
                  <a:lnTo>
                    <a:pt x="689" y="728"/>
                  </a:lnTo>
                  <a:cubicBezTo>
                    <a:pt x="701" y="714"/>
                    <a:pt x="709" y="703"/>
                    <a:pt x="721" y="688"/>
                  </a:cubicBezTo>
                  <a:lnTo>
                    <a:pt x="721" y="682"/>
                  </a:lnTo>
                  <a:cubicBezTo>
                    <a:pt x="724" y="682"/>
                    <a:pt x="729" y="679"/>
                    <a:pt x="729" y="677"/>
                  </a:cubicBezTo>
                  <a:cubicBezTo>
                    <a:pt x="752" y="654"/>
                    <a:pt x="778" y="636"/>
                    <a:pt x="804" y="619"/>
                  </a:cubicBezTo>
                  <a:lnTo>
                    <a:pt x="807" y="619"/>
                  </a:lnTo>
                  <a:cubicBezTo>
                    <a:pt x="822" y="610"/>
                    <a:pt x="833" y="605"/>
                    <a:pt x="850" y="596"/>
                  </a:cubicBezTo>
                  <a:cubicBezTo>
                    <a:pt x="879" y="581"/>
                    <a:pt x="911" y="576"/>
                    <a:pt x="937" y="564"/>
                  </a:cubicBezTo>
                  <a:cubicBezTo>
                    <a:pt x="954" y="561"/>
                    <a:pt x="974" y="558"/>
                    <a:pt x="995" y="553"/>
                  </a:cubicBezTo>
                  <a:cubicBezTo>
                    <a:pt x="1026" y="550"/>
                    <a:pt x="1061" y="547"/>
                    <a:pt x="1090" y="547"/>
                  </a:cubicBezTo>
                  <a:close/>
                  <a:moveTo>
                    <a:pt x="1093" y="0"/>
                  </a:moveTo>
                  <a:cubicBezTo>
                    <a:pt x="758" y="0"/>
                    <a:pt x="424" y="148"/>
                    <a:pt x="228" y="426"/>
                  </a:cubicBezTo>
                  <a:cubicBezTo>
                    <a:pt x="84" y="622"/>
                    <a:pt x="0" y="875"/>
                    <a:pt x="18" y="1120"/>
                  </a:cubicBezTo>
                  <a:cubicBezTo>
                    <a:pt x="35" y="1348"/>
                    <a:pt x="141" y="1567"/>
                    <a:pt x="294" y="1731"/>
                  </a:cubicBezTo>
                  <a:cubicBezTo>
                    <a:pt x="549" y="1991"/>
                    <a:pt x="917" y="2153"/>
                    <a:pt x="1285" y="2153"/>
                  </a:cubicBezTo>
                  <a:cubicBezTo>
                    <a:pt x="1379" y="2153"/>
                    <a:pt x="1473" y="2143"/>
                    <a:pt x="1565" y="2121"/>
                  </a:cubicBezTo>
                  <a:cubicBezTo>
                    <a:pt x="1859" y="2048"/>
                    <a:pt x="2136" y="1884"/>
                    <a:pt x="2245" y="1584"/>
                  </a:cubicBezTo>
                  <a:cubicBezTo>
                    <a:pt x="2306" y="1406"/>
                    <a:pt x="2309" y="1227"/>
                    <a:pt x="2286" y="1051"/>
                  </a:cubicBezTo>
                  <a:cubicBezTo>
                    <a:pt x="2317" y="982"/>
                    <a:pt x="2323" y="904"/>
                    <a:pt x="2292" y="829"/>
                  </a:cubicBezTo>
                  <a:cubicBezTo>
                    <a:pt x="2254" y="737"/>
                    <a:pt x="2208" y="656"/>
                    <a:pt x="2153" y="576"/>
                  </a:cubicBezTo>
                  <a:cubicBezTo>
                    <a:pt x="2150" y="573"/>
                    <a:pt x="2147" y="564"/>
                    <a:pt x="2145" y="561"/>
                  </a:cubicBezTo>
                  <a:cubicBezTo>
                    <a:pt x="1949" y="288"/>
                    <a:pt x="1657" y="89"/>
                    <a:pt x="1315" y="22"/>
                  </a:cubicBezTo>
                  <a:cubicBezTo>
                    <a:pt x="1242" y="8"/>
                    <a:pt x="1167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4305375" y="589075"/>
              <a:ext cx="29300" cy="26175"/>
            </a:xfrm>
            <a:custGeom>
              <a:avLst/>
              <a:gdLst/>
              <a:ahLst/>
              <a:cxnLst/>
              <a:rect l="l" t="t" r="r" b="b"/>
              <a:pathLst>
                <a:path w="1172" h="1047" extrusionOk="0">
                  <a:moveTo>
                    <a:pt x="520" y="1"/>
                  </a:moveTo>
                  <a:cubicBezTo>
                    <a:pt x="491" y="1"/>
                    <a:pt x="456" y="4"/>
                    <a:pt x="425" y="9"/>
                  </a:cubicBezTo>
                  <a:cubicBezTo>
                    <a:pt x="404" y="12"/>
                    <a:pt x="384" y="15"/>
                    <a:pt x="367" y="18"/>
                  </a:cubicBezTo>
                  <a:cubicBezTo>
                    <a:pt x="341" y="30"/>
                    <a:pt x="309" y="38"/>
                    <a:pt x="280" y="53"/>
                  </a:cubicBezTo>
                  <a:cubicBezTo>
                    <a:pt x="263" y="58"/>
                    <a:pt x="252" y="67"/>
                    <a:pt x="237" y="73"/>
                  </a:cubicBezTo>
                  <a:lnTo>
                    <a:pt x="234" y="73"/>
                  </a:lnTo>
                  <a:cubicBezTo>
                    <a:pt x="208" y="90"/>
                    <a:pt x="182" y="110"/>
                    <a:pt x="159" y="130"/>
                  </a:cubicBezTo>
                  <a:cubicBezTo>
                    <a:pt x="159" y="133"/>
                    <a:pt x="154" y="139"/>
                    <a:pt x="151" y="139"/>
                  </a:cubicBezTo>
                  <a:lnTo>
                    <a:pt x="151" y="142"/>
                  </a:lnTo>
                  <a:cubicBezTo>
                    <a:pt x="139" y="156"/>
                    <a:pt x="131" y="168"/>
                    <a:pt x="119" y="182"/>
                  </a:cubicBezTo>
                  <a:lnTo>
                    <a:pt x="87" y="226"/>
                  </a:lnTo>
                  <a:cubicBezTo>
                    <a:pt x="82" y="231"/>
                    <a:pt x="76" y="240"/>
                    <a:pt x="73" y="246"/>
                  </a:cubicBezTo>
                  <a:lnTo>
                    <a:pt x="67" y="252"/>
                  </a:lnTo>
                  <a:lnTo>
                    <a:pt x="67" y="254"/>
                  </a:lnTo>
                  <a:lnTo>
                    <a:pt x="59" y="275"/>
                  </a:lnTo>
                  <a:cubicBezTo>
                    <a:pt x="50" y="295"/>
                    <a:pt x="44" y="312"/>
                    <a:pt x="33" y="332"/>
                  </a:cubicBezTo>
                  <a:cubicBezTo>
                    <a:pt x="30" y="352"/>
                    <a:pt x="21" y="370"/>
                    <a:pt x="18" y="384"/>
                  </a:cubicBezTo>
                  <a:cubicBezTo>
                    <a:pt x="15" y="387"/>
                    <a:pt x="15" y="396"/>
                    <a:pt x="15" y="399"/>
                  </a:cubicBezTo>
                  <a:cubicBezTo>
                    <a:pt x="7" y="419"/>
                    <a:pt x="7" y="445"/>
                    <a:pt x="1" y="471"/>
                  </a:cubicBezTo>
                  <a:lnTo>
                    <a:pt x="1" y="476"/>
                  </a:lnTo>
                  <a:cubicBezTo>
                    <a:pt x="4" y="517"/>
                    <a:pt x="10" y="557"/>
                    <a:pt x="15" y="597"/>
                  </a:cubicBezTo>
                  <a:cubicBezTo>
                    <a:pt x="15" y="600"/>
                    <a:pt x="18" y="606"/>
                    <a:pt x="18" y="612"/>
                  </a:cubicBezTo>
                  <a:lnTo>
                    <a:pt x="38" y="664"/>
                  </a:lnTo>
                  <a:cubicBezTo>
                    <a:pt x="47" y="678"/>
                    <a:pt x="50" y="698"/>
                    <a:pt x="61" y="713"/>
                  </a:cubicBezTo>
                  <a:lnTo>
                    <a:pt x="64" y="716"/>
                  </a:lnTo>
                  <a:cubicBezTo>
                    <a:pt x="90" y="750"/>
                    <a:pt x="116" y="785"/>
                    <a:pt x="145" y="819"/>
                  </a:cubicBezTo>
                  <a:lnTo>
                    <a:pt x="148" y="822"/>
                  </a:lnTo>
                  <a:cubicBezTo>
                    <a:pt x="162" y="834"/>
                    <a:pt x="177" y="848"/>
                    <a:pt x="191" y="860"/>
                  </a:cubicBezTo>
                  <a:cubicBezTo>
                    <a:pt x="223" y="886"/>
                    <a:pt x="255" y="906"/>
                    <a:pt x="292" y="932"/>
                  </a:cubicBezTo>
                  <a:cubicBezTo>
                    <a:pt x="295" y="932"/>
                    <a:pt x="304" y="935"/>
                    <a:pt x="306" y="937"/>
                  </a:cubicBezTo>
                  <a:cubicBezTo>
                    <a:pt x="324" y="946"/>
                    <a:pt x="341" y="958"/>
                    <a:pt x="361" y="963"/>
                  </a:cubicBezTo>
                  <a:cubicBezTo>
                    <a:pt x="396" y="981"/>
                    <a:pt x="436" y="1001"/>
                    <a:pt x="476" y="1010"/>
                  </a:cubicBezTo>
                  <a:cubicBezTo>
                    <a:pt x="479" y="1010"/>
                    <a:pt x="485" y="1015"/>
                    <a:pt x="491" y="1015"/>
                  </a:cubicBezTo>
                  <a:cubicBezTo>
                    <a:pt x="508" y="1018"/>
                    <a:pt x="525" y="1024"/>
                    <a:pt x="549" y="1030"/>
                  </a:cubicBezTo>
                  <a:cubicBezTo>
                    <a:pt x="589" y="1035"/>
                    <a:pt x="635" y="1038"/>
                    <a:pt x="672" y="1044"/>
                  </a:cubicBezTo>
                  <a:cubicBezTo>
                    <a:pt x="693" y="1047"/>
                    <a:pt x="707" y="1047"/>
                    <a:pt x="724" y="1047"/>
                  </a:cubicBezTo>
                  <a:lnTo>
                    <a:pt x="736" y="1047"/>
                  </a:lnTo>
                  <a:cubicBezTo>
                    <a:pt x="782" y="1044"/>
                    <a:pt x="825" y="1038"/>
                    <a:pt x="868" y="1033"/>
                  </a:cubicBezTo>
                  <a:cubicBezTo>
                    <a:pt x="880" y="1033"/>
                    <a:pt x="886" y="1033"/>
                    <a:pt x="883" y="1024"/>
                  </a:cubicBezTo>
                  <a:lnTo>
                    <a:pt x="889" y="1024"/>
                  </a:lnTo>
                  <a:cubicBezTo>
                    <a:pt x="897" y="1021"/>
                    <a:pt x="903" y="1021"/>
                    <a:pt x="915" y="1018"/>
                  </a:cubicBezTo>
                  <a:cubicBezTo>
                    <a:pt x="955" y="1007"/>
                    <a:pt x="989" y="989"/>
                    <a:pt x="1027" y="972"/>
                  </a:cubicBezTo>
                  <a:lnTo>
                    <a:pt x="1030" y="972"/>
                  </a:lnTo>
                  <a:lnTo>
                    <a:pt x="1036" y="963"/>
                  </a:lnTo>
                  <a:cubicBezTo>
                    <a:pt x="1050" y="949"/>
                    <a:pt x="1070" y="937"/>
                    <a:pt x="1085" y="929"/>
                  </a:cubicBezTo>
                  <a:cubicBezTo>
                    <a:pt x="1090" y="923"/>
                    <a:pt x="1099" y="917"/>
                    <a:pt x="1102" y="914"/>
                  </a:cubicBezTo>
                  <a:cubicBezTo>
                    <a:pt x="1108" y="903"/>
                    <a:pt x="1122" y="877"/>
                    <a:pt x="1128" y="877"/>
                  </a:cubicBezTo>
                  <a:cubicBezTo>
                    <a:pt x="1134" y="863"/>
                    <a:pt x="1142" y="848"/>
                    <a:pt x="1148" y="831"/>
                  </a:cubicBezTo>
                  <a:cubicBezTo>
                    <a:pt x="1151" y="822"/>
                    <a:pt x="1151" y="819"/>
                    <a:pt x="1157" y="819"/>
                  </a:cubicBezTo>
                  <a:lnTo>
                    <a:pt x="1157" y="808"/>
                  </a:lnTo>
                  <a:cubicBezTo>
                    <a:pt x="1160" y="779"/>
                    <a:pt x="1162" y="747"/>
                    <a:pt x="1165" y="716"/>
                  </a:cubicBezTo>
                  <a:cubicBezTo>
                    <a:pt x="1171" y="710"/>
                    <a:pt x="1165" y="707"/>
                    <a:pt x="1171" y="704"/>
                  </a:cubicBezTo>
                  <a:lnTo>
                    <a:pt x="1171" y="692"/>
                  </a:lnTo>
                  <a:cubicBezTo>
                    <a:pt x="1162" y="643"/>
                    <a:pt x="1160" y="595"/>
                    <a:pt x="1151" y="546"/>
                  </a:cubicBezTo>
                  <a:cubicBezTo>
                    <a:pt x="1145" y="517"/>
                    <a:pt x="1142" y="488"/>
                    <a:pt x="1134" y="459"/>
                  </a:cubicBezTo>
                  <a:cubicBezTo>
                    <a:pt x="1131" y="448"/>
                    <a:pt x="1122" y="411"/>
                    <a:pt x="1121" y="404"/>
                  </a:cubicBezTo>
                  <a:lnTo>
                    <a:pt x="1121" y="404"/>
                  </a:lnTo>
                  <a:cubicBezTo>
                    <a:pt x="1121" y="405"/>
                    <a:pt x="1122" y="406"/>
                    <a:pt x="1122" y="407"/>
                  </a:cubicBezTo>
                  <a:cubicBezTo>
                    <a:pt x="1121" y="404"/>
                    <a:pt x="1121" y="403"/>
                    <a:pt x="1121" y="403"/>
                  </a:cubicBezTo>
                  <a:lnTo>
                    <a:pt x="1121" y="403"/>
                  </a:lnTo>
                  <a:cubicBezTo>
                    <a:pt x="1121" y="403"/>
                    <a:pt x="1121" y="403"/>
                    <a:pt x="1121" y="404"/>
                  </a:cubicBezTo>
                  <a:lnTo>
                    <a:pt x="1121" y="404"/>
                  </a:lnTo>
                  <a:cubicBezTo>
                    <a:pt x="1107" y="367"/>
                    <a:pt x="1099" y="328"/>
                    <a:pt x="1087" y="289"/>
                  </a:cubicBezTo>
                  <a:cubicBezTo>
                    <a:pt x="1085" y="289"/>
                    <a:pt x="1085" y="289"/>
                    <a:pt x="1085" y="286"/>
                  </a:cubicBezTo>
                  <a:cubicBezTo>
                    <a:pt x="1070" y="269"/>
                    <a:pt x="1056" y="254"/>
                    <a:pt x="1041" y="234"/>
                  </a:cubicBezTo>
                  <a:lnTo>
                    <a:pt x="1033" y="228"/>
                  </a:lnTo>
                  <a:lnTo>
                    <a:pt x="1033" y="226"/>
                  </a:lnTo>
                  <a:cubicBezTo>
                    <a:pt x="1001" y="191"/>
                    <a:pt x="964" y="162"/>
                    <a:pt x="929" y="139"/>
                  </a:cubicBezTo>
                  <a:cubicBezTo>
                    <a:pt x="912" y="125"/>
                    <a:pt x="891" y="113"/>
                    <a:pt x="877" y="102"/>
                  </a:cubicBezTo>
                  <a:lnTo>
                    <a:pt x="874" y="99"/>
                  </a:lnTo>
                  <a:lnTo>
                    <a:pt x="871" y="99"/>
                  </a:lnTo>
                  <a:cubicBezTo>
                    <a:pt x="834" y="81"/>
                    <a:pt x="802" y="61"/>
                    <a:pt x="762" y="47"/>
                  </a:cubicBezTo>
                  <a:cubicBezTo>
                    <a:pt x="745" y="41"/>
                    <a:pt x="724" y="32"/>
                    <a:pt x="701" y="27"/>
                  </a:cubicBezTo>
                  <a:lnTo>
                    <a:pt x="698" y="27"/>
                  </a:lnTo>
                  <a:cubicBezTo>
                    <a:pt x="696" y="27"/>
                    <a:pt x="696" y="27"/>
                    <a:pt x="696" y="24"/>
                  </a:cubicBezTo>
                  <a:cubicBezTo>
                    <a:pt x="655" y="15"/>
                    <a:pt x="621" y="9"/>
                    <a:pt x="580" y="4"/>
                  </a:cubicBezTo>
                  <a:cubicBezTo>
                    <a:pt x="563" y="4"/>
                    <a:pt x="540" y="4"/>
                    <a:pt x="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2" name="Google Shape;15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994"/>
            <a:ext cx="9144003" cy="266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¿Qué es un ingeniero de ML?</a:t>
            </a:r>
            <a:endParaRPr sz="3400"/>
          </a:p>
        </p:txBody>
      </p:sp>
      <p:sp>
        <p:nvSpPr>
          <p:cNvPr id="1528" name="Google Shape;1528;p41"/>
          <p:cNvSpPr txBox="1">
            <a:spLocks noGrp="1"/>
          </p:cNvSpPr>
          <p:nvPr>
            <p:ph type="subTitle" idx="1"/>
          </p:nvPr>
        </p:nvSpPr>
        <p:spPr>
          <a:xfrm>
            <a:off x="1231598" y="19195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Configuración de servers y entornos en la nube</a:t>
            </a:r>
            <a:endParaRPr b="1"/>
          </a:p>
        </p:txBody>
      </p:sp>
      <p:sp>
        <p:nvSpPr>
          <p:cNvPr id="1529" name="Google Shape;1529;p41"/>
          <p:cNvSpPr txBox="1">
            <a:spLocks noGrp="1"/>
          </p:cNvSpPr>
          <p:nvPr>
            <p:ph type="subTitle" idx="2"/>
          </p:nvPr>
        </p:nvSpPr>
        <p:spPr>
          <a:xfrm>
            <a:off x="5934202" y="19195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de ML</a:t>
            </a:r>
            <a:endParaRPr b="1"/>
          </a:p>
        </p:txBody>
      </p:sp>
      <p:sp>
        <p:nvSpPr>
          <p:cNvPr id="1530" name="Google Shape;1530;p41"/>
          <p:cNvSpPr txBox="1">
            <a:spLocks noGrp="1"/>
          </p:cNvSpPr>
          <p:nvPr>
            <p:ph type="subTitle" idx="3"/>
          </p:nvPr>
        </p:nvSpPr>
        <p:spPr>
          <a:xfrm>
            <a:off x="1231598" y="35624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Ingesta de datos</a:t>
            </a:r>
            <a:endParaRPr/>
          </a:p>
        </p:txBody>
      </p:sp>
      <p:sp>
        <p:nvSpPr>
          <p:cNvPr id="1531" name="Google Shape;1531;p41"/>
          <p:cNvSpPr txBox="1">
            <a:spLocks noGrp="1"/>
          </p:cNvSpPr>
          <p:nvPr>
            <p:ph type="subTitle" idx="4"/>
          </p:nvPr>
        </p:nvSpPr>
        <p:spPr>
          <a:xfrm>
            <a:off x="5934202" y="35624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Despliegue de API’s</a:t>
            </a:r>
            <a:endParaRPr/>
          </a:p>
        </p:txBody>
      </p:sp>
      <p:sp>
        <p:nvSpPr>
          <p:cNvPr id="1532" name="Google Shape;1532;p41"/>
          <p:cNvSpPr txBox="1">
            <a:spLocks noGrp="1"/>
          </p:cNvSpPr>
          <p:nvPr>
            <p:ph type="subTitle" idx="5"/>
          </p:nvPr>
        </p:nvSpPr>
        <p:spPr>
          <a:xfrm>
            <a:off x="1231598" y="157302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ops</a:t>
            </a:r>
            <a:endParaRPr/>
          </a:p>
        </p:txBody>
      </p:sp>
      <p:sp>
        <p:nvSpPr>
          <p:cNvPr id="1533" name="Google Shape;1533;p41"/>
          <p:cNvSpPr txBox="1">
            <a:spLocks noGrp="1"/>
          </p:cNvSpPr>
          <p:nvPr>
            <p:ph type="subTitle" idx="6"/>
          </p:nvPr>
        </p:nvSpPr>
        <p:spPr>
          <a:xfrm>
            <a:off x="1231598" y="32160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Data engineering</a:t>
            </a:r>
            <a:endParaRPr sz="2300"/>
          </a:p>
        </p:txBody>
      </p:sp>
      <p:sp>
        <p:nvSpPr>
          <p:cNvPr id="1534" name="Google Shape;1534;p41"/>
          <p:cNvSpPr txBox="1">
            <a:spLocks noGrp="1"/>
          </p:cNvSpPr>
          <p:nvPr>
            <p:ph type="subTitle" idx="7"/>
          </p:nvPr>
        </p:nvSpPr>
        <p:spPr>
          <a:xfrm>
            <a:off x="5934198" y="157302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endParaRPr/>
          </a:p>
        </p:txBody>
      </p:sp>
      <p:sp>
        <p:nvSpPr>
          <p:cNvPr id="1535" name="Google Shape;1535;p41"/>
          <p:cNvSpPr txBox="1">
            <a:spLocks noGrp="1"/>
          </p:cNvSpPr>
          <p:nvPr>
            <p:ph type="subTitle" idx="8"/>
          </p:nvPr>
        </p:nvSpPr>
        <p:spPr>
          <a:xfrm>
            <a:off x="5934198" y="32160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Desarrolllo web</a:t>
            </a:r>
            <a:endParaRPr/>
          </a:p>
        </p:txBody>
      </p:sp>
      <p:grpSp>
        <p:nvGrpSpPr>
          <p:cNvPr id="1536" name="Google Shape;1536;p41"/>
          <p:cNvGrpSpPr/>
          <p:nvPr/>
        </p:nvGrpSpPr>
        <p:grpSpPr>
          <a:xfrm>
            <a:off x="3412685" y="3442346"/>
            <a:ext cx="478648" cy="430725"/>
            <a:chOff x="4782200" y="2034450"/>
            <a:chExt cx="286650" cy="257950"/>
          </a:xfrm>
        </p:grpSpPr>
        <p:sp>
          <p:nvSpPr>
            <p:cNvPr id="1537" name="Google Shape;1537;p41"/>
            <p:cNvSpPr/>
            <p:nvPr/>
          </p:nvSpPr>
          <p:spPr>
            <a:xfrm>
              <a:off x="4911475" y="2170000"/>
              <a:ext cx="72625" cy="110275"/>
            </a:xfrm>
            <a:custGeom>
              <a:avLst/>
              <a:gdLst/>
              <a:ahLst/>
              <a:cxnLst/>
              <a:rect l="l" t="t" r="r" b="b"/>
              <a:pathLst>
                <a:path w="2905" h="4411" extrusionOk="0">
                  <a:moveTo>
                    <a:pt x="766" y="1"/>
                  </a:moveTo>
                  <a:lnTo>
                    <a:pt x="1" y="409"/>
                  </a:lnTo>
                  <a:lnTo>
                    <a:pt x="2139" y="4411"/>
                  </a:lnTo>
                  <a:lnTo>
                    <a:pt x="2904" y="40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4858025" y="2170000"/>
              <a:ext cx="72600" cy="110275"/>
            </a:xfrm>
            <a:custGeom>
              <a:avLst/>
              <a:gdLst/>
              <a:ahLst/>
              <a:cxnLst/>
              <a:rect l="l" t="t" r="r" b="b"/>
              <a:pathLst>
                <a:path w="2904" h="4411" extrusionOk="0">
                  <a:moveTo>
                    <a:pt x="2139" y="1"/>
                  </a:moveTo>
                  <a:lnTo>
                    <a:pt x="0" y="4003"/>
                  </a:lnTo>
                  <a:lnTo>
                    <a:pt x="765" y="4411"/>
                  </a:lnTo>
                  <a:lnTo>
                    <a:pt x="2904" y="409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4948675" y="2270100"/>
              <a:ext cx="44950" cy="17775"/>
            </a:xfrm>
            <a:custGeom>
              <a:avLst/>
              <a:gdLst/>
              <a:ahLst/>
              <a:cxnLst/>
              <a:rect l="l" t="t" r="r" b="b"/>
              <a:pathLst>
                <a:path w="1798" h="711" extrusionOk="0">
                  <a:moveTo>
                    <a:pt x="256" y="0"/>
                  </a:moveTo>
                  <a:cubicBezTo>
                    <a:pt x="114" y="0"/>
                    <a:pt x="0" y="116"/>
                    <a:pt x="0" y="256"/>
                  </a:cubicBezTo>
                  <a:lnTo>
                    <a:pt x="0" y="457"/>
                  </a:lnTo>
                  <a:cubicBezTo>
                    <a:pt x="0" y="599"/>
                    <a:pt x="115" y="710"/>
                    <a:pt x="256" y="710"/>
                  </a:cubicBezTo>
                  <a:lnTo>
                    <a:pt x="1542" y="710"/>
                  </a:lnTo>
                  <a:cubicBezTo>
                    <a:pt x="1684" y="710"/>
                    <a:pt x="1798" y="595"/>
                    <a:pt x="1798" y="457"/>
                  </a:cubicBezTo>
                  <a:lnTo>
                    <a:pt x="1798" y="256"/>
                  </a:lnTo>
                  <a:cubicBezTo>
                    <a:pt x="1798" y="114"/>
                    <a:pt x="1684" y="0"/>
                    <a:pt x="1542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4848300" y="2270100"/>
              <a:ext cx="45025" cy="17775"/>
            </a:xfrm>
            <a:custGeom>
              <a:avLst/>
              <a:gdLst/>
              <a:ahLst/>
              <a:cxnLst/>
              <a:rect l="l" t="t" r="r" b="b"/>
              <a:pathLst>
                <a:path w="1801" h="711" extrusionOk="0">
                  <a:moveTo>
                    <a:pt x="258" y="0"/>
                  </a:moveTo>
                  <a:cubicBezTo>
                    <a:pt x="116" y="0"/>
                    <a:pt x="1" y="114"/>
                    <a:pt x="2" y="256"/>
                  </a:cubicBezTo>
                  <a:lnTo>
                    <a:pt x="2" y="457"/>
                  </a:lnTo>
                  <a:cubicBezTo>
                    <a:pt x="2" y="595"/>
                    <a:pt x="116" y="710"/>
                    <a:pt x="258" y="710"/>
                  </a:cubicBezTo>
                  <a:lnTo>
                    <a:pt x="1545" y="710"/>
                  </a:lnTo>
                  <a:cubicBezTo>
                    <a:pt x="1685" y="710"/>
                    <a:pt x="1800" y="599"/>
                    <a:pt x="1800" y="457"/>
                  </a:cubicBezTo>
                  <a:lnTo>
                    <a:pt x="1800" y="256"/>
                  </a:lnTo>
                  <a:cubicBezTo>
                    <a:pt x="1800" y="116"/>
                    <a:pt x="1687" y="0"/>
                    <a:pt x="1545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4807675" y="2054775"/>
              <a:ext cx="226775" cy="148800"/>
            </a:xfrm>
            <a:custGeom>
              <a:avLst/>
              <a:gdLst/>
              <a:ahLst/>
              <a:cxnLst/>
              <a:rect l="l" t="t" r="r" b="b"/>
              <a:pathLst>
                <a:path w="9071" h="5952" extrusionOk="0">
                  <a:moveTo>
                    <a:pt x="7489" y="1"/>
                  </a:moveTo>
                  <a:lnTo>
                    <a:pt x="165" y="4670"/>
                  </a:lnTo>
                  <a:lnTo>
                    <a:pt x="0" y="5522"/>
                  </a:lnTo>
                  <a:lnTo>
                    <a:pt x="754" y="5951"/>
                  </a:lnTo>
                  <a:lnTo>
                    <a:pt x="9071" y="3449"/>
                  </a:lnTo>
                  <a:lnTo>
                    <a:pt x="8838" y="1468"/>
                  </a:lnTo>
                  <a:lnTo>
                    <a:pt x="7489" y="1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4992800" y="2036875"/>
              <a:ext cx="71525" cy="109275"/>
            </a:xfrm>
            <a:custGeom>
              <a:avLst/>
              <a:gdLst/>
              <a:ahLst/>
              <a:cxnLst/>
              <a:rect l="l" t="t" r="r" b="b"/>
              <a:pathLst>
                <a:path w="2861" h="4371" extrusionOk="0">
                  <a:moveTo>
                    <a:pt x="883" y="0"/>
                  </a:moveTo>
                  <a:cubicBezTo>
                    <a:pt x="834" y="0"/>
                    <a:pt x="784" y="11"/>
                    <a:pt x="736" y="34"/>
                  </a:cubicBezTo>
                  <a:lnTo>
                    <a:pt x="255" y="252"/>
                  </a:lnTo>
                  <a:cubicBezTo>
                    <a:pt x="79" y="332"/>
                    <a:pt x="1" y="541"/>
                    <a:pt x="81" y="717"/>
                  </a:cubicBezTo>
                  <a:lnTo>
                    <a:pt x="1664" y="4165"/>
                  </a:lnTo>
                  <a:cubicBezTo>
                    <a:pt x="1722" y="4294"/>
                    <a:pt x="1850" y="4370"/>
                    <a:pt x="1983" y="4370"/>
                  </a:cubicBezTo>
                  <a:cubicBezTo>
                    <a:pt x="2031" y="4370"/>
                    <a:pt x="2080" y="4360"/>
                    <a:pt x="2127" y="4339"/>
                  </a:cubicBezTo>
                  <a:lnTo>
                    <a:pt x="2608" y="4119"/>
                  </a:lnTo>
                  <a:cubicBezTo>
                    <a:pt x="2784" y="4039"/>
                    <a:pt x="2860" y="3831"/>
                    <a:pt x="2782" y="3656"/>
                  </a:cubicBezTo>
                  <a:lnTo>
                    <a:pt x="1199" y="206"/>
                  </a:lnTo>
                  <a:cubicBezTo>
                    <a:pt x="1141" y="77"/>
                    <a:pt x="1015" y="0"/>
                    <a:pt x="883" y="0"/>
                  </a:cubicBezTo>
                  <a:close/>
                </a:path>
              </a:pathLst>
            </a:custGeom>
            <a:solidFill>
              <a:srgbClr val="0084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4786800" y="2166375"/>
              <a:ext cx="41750" cy="52850"/>
            </a:xfrm>
            <a:custGeom>
              <a:avLst/>
              <a:gdLst/>
              <a:ahLst/>
              <a:cxnLst/>
              <a:rect l="l" t="t" r="r" b="b"/>
              <a:pathLst>
                <a:path w="1670" h="2114" extrusionOk="0">
                  <a:moveTo>
                    <a:pt x="681" y="1"/>
                  </a:moveTo>
                  <a:cubicBezTo>
                    <a:pt x="633" y="1"/>
                    <a:pt x="584" y="11"/>
                    <a:pt x="537" y="32"/>
                  </a:cubicBezTo>
                  <a:lnTo>
                    <a:pt x="253" y="163"/>
                  </a:lnTo>
                  <a:cubicBezTo>
                    <a:pt x="77" y="243"/>
                    <a:pt x="1" y="453"/>
                    <a:pt x="81" y="627"/>
                  </a:cubicBezTo>
                  <a:lnTo>
                    <a:pt x="668" y="1910"/>
                  </a:lnTo>
                  <a:cubicBezTo>
                    <a:pt x="727" y="2038"/>
                    <a:pt x="853" y="2114"/>
                    <a:pt x="986" y="2114"/>
                  </a:cubicBezTo>
                  <a:cubicBezTo>
                    <a:pt x="1035" y="2114"/>
                    <a:pt x="1084" y="2103"/>
                    <a:pt x="1131" y="2082"/>
                  </a:cubicBezTo>
                  <a:lnTo>
                    <a:pt x="1415" y="1952"/>
                  </a:lnTo>
                  <a:cubicBezTo>
                    <a:pt x="1591" y="1873"/>
                    <a:pt x="1669" y="1663"/>
                    <a:pt x="1589" y="1487"/>
                  </a:cubicBezTo>
                  <a:lnTo>
                    <a:pt x="1000" y="206"/>
                  </a:lnTo>
                  <a:cubicBezTo>
                    <a:pt x="940" y="77"/>
                    <a:pt x="813" y="1"/>
                    <a:pt x="681" y="1"/>
                  </a:cubicBezTo>
                  <a:close/>
                </a:path>
              </a:pathLst>
            </a:custGeom>
            <a:solidFill>
              <a:srgbClr val="0084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4895300" y="2149325"/>
              <a:ext cx="51575" cy="51575"/>
            </a:xfrm>
            <a:custGeom>
              <a:avLst/>
              <a:gdLst/>
              <a:ahLst/>
              <a:cxnLst/>
              <a:rect l="l" t="t" r="r" b="b"/>
              <a:pathLst>
                <a:path w="2063" h="2063" extrusionOk="0">
                  <a:moveTo>
                    <a:pt x="1031" y="1"/>
                  </a:moveTo>
                  <a:cubicBezTo>
                    <a:pt x="462" y="1"/>
                    <a:pt x="0" y="462"/>
                    <a:pt x="0" y="1032"/>
                  </a:cubicBezTo>
                  <a:cubicBezTo>
                    <a:pt x="0" y="1601"/>
                    <a:pt x="462" y="2063"/>
                    <a:pt x="1031" y="2063"/>
                  </a:cubicBezTo>
                  <a:cubicBezTo>
                    <a:pt x="1601" y="2063"/>
                    <a:pt x="2062" y="1601"/>
                    <a:pt x="2062" y="1032"/>
                  </a:cubicBezTo>
                  <a:cubicBezTo>
                    <a:pt x="2062" y="462"/>
                    <a:pt x="1601" y="1"/>
                    <a:pt x="1031" y="1"/>
                  </a:cubicBezTo>
                  <a:close/>
                </a:path>
              </a:pathLst>
            </a:custGeom>
            <a:solidFill>
              <a:srgbClr val="0084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4911475" y="2165575"/>
              <a:ext cx="19150" cy="19100"/>
            </a:xfrm>
            <a:custGeom>
              <a:avLst/>
              <a:gdLst/>
              <a:ahLst/>
              <a:cxnLst/>
              <a:rect l="l" t="t" r="r" b="b"/>
              <a:pathLst>
                <a:path w="766" h="764" extrusionOk="0">
                  <a:moveTo>
                    <a:pt x="382" y="0"/>
                  </a:moveTo>
                  <a:cubicBezTo>
                    <a:pt x="171" y="0"/>
                    <a:pt x="1" y="171"/>
                    <a:pt x="1" y="382"/>
                  </a:cubicBezTo>
                  <a:cubicBezTo>
                    <a:pt x="1" y="593"/>
                    <a:pt x="171" y="763"/>
                    <a:pt x="382" y="763"/>
                  </a:cubicBezTo>
                  <a:cubicBezTo>
                    <a:pt x="592" y="763"/>
                    <a:pt x="766" y="593"/>
                    <a:pt x="764" y="382"/>
                  </a:cubicBezTo>
                  <a:cubicBezTo>
                    <a:pt x="764" y="171"/>
                    <a:pt x="592" y="0"/>
                    <a:pt x="382" y="0"/>
                  </a:cubicBez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4921775" y="2123450"/>
              <a:ext cx="12350" cy="14025"/>
            </a:xfrm>
            <a:custGeom>
              <a:avLst/>
              <a:gdLst/>
              <a:ahLst/>
              <a:cxnLst/>
              <a:rect l="l" t="t" r="r" b="b"/>
              <a:pathLst>
                <a:path w="494" h="561" extrusionOk="0">
                  <a:moveTo>
                    <a:pt x="189" y="0"/>
                  </a:moveTo>
                  <a:cubicBezTo>
                    <a:pt x="166" y="0"/>
                    <a:pt x="143" y="5"/>
                    <a:pt x="121" y="15"/>
                  </a:cubicBezTo>
                  <a:cubicBezTo>
                    <a:pt x="36" y="52"/>
                    <a:pt x="1" y="152"/>
                    <a:pt x="38" y="235"/>
                  </a:cubicBezTo>
                  <a:lnTo>
                    <a:pt x="143" y="462"/>
                  </a:lnTo>
                  <a:cubicBezTo>
                    <a:pt x="169" y="525"/>
                    <a:pt x="230" y="560"/>
                    <a:pt x="293" y="560"/>
                  </a:cubicBezTo>
                  <a:cubicBezTo>
                    <a:pt x="414" y="560"/>
                    <a:pt x="494" y="434"/>
                    <a:pt x="444" y="326"/>
                  </a:cubicBezTo>
                  <a:lnTo>
                    <a:pt x="340" y="97"/>
                  </a:lnTo>
                  <a:cubicBezTo>
                    <a:pt x="312" y="36"/>
                    <a:pt x="252" y="0"/>
                    <a:pt x="189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4984775" y="2094550"/>
              <a:ext cx="12350" cy="14025"/>
            </a:xfrm>
            <a:custGeom>
              <a:avLst/>
              <a:gdLst/>
              <a:ahLst/>
              <a:cxnLst/>
              <a:rect l="l" t="t" r="r" b="b"/>
              <a:pathLst>
                <a:path w="494" h="561" extrusionOk="0">
                  <a:moveTo>
                    <a:pt x="191" y="0"/>
                  </a:moveTo>
                  <a:cubicBezTo>
                    <a:pt x="168" y="0"/>
                    <a:pt x="144" y="5"/>
                    <a:pt x="121" y="16"/>
                  </a:cubicBezTo>
                  <a:cubicBezTo>
                    <a:pt x="36" y="53"/>
                    <a:pt x="1" y="153"/>
                    <a:pt x="38" y="234"/>
                  </a:cubicBezTo>
                  <a:lnTo>
                    <a:pt x="143" y="463"/>
                  </a:lnTo>
                  <a:cubicBezTo>
                    <a:pt x="169" y="523"/>
                    <a:pt x="230" y="559"/>
                    <a:pt x="294" y="561"/>
                  </a:cubicBezTo>
                  <a:cubicBezTo>
                    <a:pt x="294" y="561"/>
                    <a:pt x="295" y="561"/>
                    <a:pt x="296" y="561"/>
                  </a:cubicBezTo>
                  <a:cubicBezTo>
                    <a:pt x="415" y="561"/>
                    <a:pt x="494" y="434"/>
                    <a:pt x="444" y="326"/>
                  </a:cubicBezTo>
                  <a:lnTo>
                    <a:pt x="340" y="98"/>
                  </a:lnTo>
                  <a:cubicBezTo>
                    <a:pt x="313" y="36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4947900" y="2110775"/>
              <a:ext cx="24925" cy="16400"/>
            </a:xfrm>
            <a:custGeom>
              <a:avLst/>
              <a:gdLst/>
              <a:ahLst/>
              <a:cxnLst/>
              <a:rect l="l" t="t" r="r" b="b"/>
              <a:pathLst>
                <a:path w="997" h="656" extrusionOk="0">
                  <a:moveTo>
                    <a:pt x="811" y="0"/>
                  </a:moveTo>
                  <a:cubicBezTo>
                    <a:pt x="740" y="0"/>
                    <a:pt x="674" y="47"/>
                    <a:pt x="652" y="118"/>
                  </a:cubicBezTo>
                  <a:cubicBezTo>
                    <a:pt x="631" y="196"/>
                    <a:pt x="572" y="260"/>
                    <a:pt x="496" y="295"/>
                  </a:cubicBezTo>
                  <a:cubicBezTo>
                    <a:pt x="455" y="314"/>
                    <a:pt x="410" y="324"/>
                    <a:pt x="367" y="324"/>
                  </a:cubicBezTo>
                  <a:cubicBezTo>
                    <a:pt x="329" y="324"/>
                    <a:pt x="292" y="316"/>
                    <a:pt x="258" y="300"/>
                  </a:cubicBezTo>
                  <a:cubicBezTo>
                    <a:pt x="236" y="291"/>
                    <a:pt x="213" y="286"/>
                    <a:pt x="190" y="286"/>
                  </a:cubicBezTo>
                  <a:cubicBezTo>
                    <a:pt x="126" y="286"/>
                    <a:pt x="66" y="322"/>
                    <a:pt x="38" y="384"/>
                  </a:cubicBezTo>
                  <a:cubicBezTo>
                    <a:pt x="1" y="469"/>
                    <a:pt x="38" y="567"/>
                    <a:pt x="123" y="604"/>
                  </a:cubicBezTo>
                  <a:cubicBezTo>
                    <a:pt x="200" y="638"/>
                    <a:pt x="285" y="655"/>
                    <a:pt x="368" y="655"/>
                  </a:cubicBezTo>
                  <a:cubicBezTo>
                    <a:pt x="640" y="655"/>
                    <a:pt x="892" y="476"/>
                    <a:pt x="970" y="213"/>
                  </a:cubicBezTo>
                  <a:cubicBezTo>
                    <a:pt x="997" y="125"/>
                    <a:pt x="945" y="34"/>
                    <a:pt x="860" y="8"/>
                  </a:cubicBezTo>
                  <a:cubicBezTo>
                    <a:pt x="844" y="3"/>
                    <a:pt x="827" y="0"/>
                    <a:pt x="811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4907350" y="2161400"/>
              <a:ext cx="27450" cy="27450"/>
            </a:xfrm>
            <a:custGeom>
              <a:avLst/>
              <a:gdLst/>
              <a:ahLst/>
              <a:cxnLst/>
              <a:rect l="l" t="t" r="r" b="b"/>
              <a:pathLst>
                <a:path w="1098" h="1098" extrusionOk="0">
                  <a:moveTo>
                    <a:pt x="549" y="332"/>
                  </a:moveTo>
                  <a:cubicBezTo>
                    <a:pt x="668" y="332"/>
                    <a:pt x="764" y="430"/>
                    <a:pt x="764" y="547"/>
                  </a:cubicBezTo>
                  <a:cubicBezTo>
                    <a:pt x="764" y="666"/>
                    <a:pt x="666" y="762"/>
                    <a:pt x="549" y="762"/>
                  </a:cubicBezTo>
                  <a:cubicBezTo>
                    <a:pt x="429" y="762"/>
                    <a:pt x="334" y="664"/>
                    <a:pt x="334" y="547"/>
                  </a:cubicBezTo>
                  <a:cubicBezTo>
                    <a:pt x="334" y="430"/>
                    <a:pt x="429" y="332"/>
                    <a:pt x="549" y="332"/>
                  </a:cubicBezTo>
                  <a:close/>
                  <a:moveTo>
                    <a:pt x="549" y="0"/>
                  </a:moveTo>
                  <a:cubicBezTo>
                    <a:pt x="248" y="0"/>
                    <a:pt x="1" y="245"/>
                    <a:pt x="1" y="549"/>
                  </a:cubicBezTo>
                  <a:cubicBezTo>
                    <a:pt x="1" y="850"/>
                    <a:pt x="248" y="1097"/>
                    <a:pt x="549" y="1097"/>
                  </a:cubicBezTo>
                  <a:cubicBezTo>
                    <a:pt x="851" y="1097"/>
                    <a:pt x="1098" y="850"/>
                    <a:pt x="1098" y="549"/>
                  </a:cubicBezTo>
                  <a:cubicBezTo>
                    <a:pt x="1098" y="247"/>
                    <a:pt x="851" y="0"/>
                    <a:pt x="549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4782200" y="2034450"/>
              <a:ext cx="286650" cy="257950"/>
            </a:xfrm>
            <a:custGeom>
              <a:avLst/>
              <a:gdLst/>
              <a:ahLst/>
              <a:cxnLst/>
              <a:rect l="l" t="t" r="r" b="b"/>
              <a:pathLst>
                <a:path w="11466" h="10318" extrusionOk="0">
                  <a:moveTo>
                    <a:pt x="5555" y="4759"/>
                  </a:moveTo>
                  <a:cubicBezTo>
                    <a:pt x="6020" y="4759"/>
                    <a:pt x="6419" y="5158"/>
                    <a:pt x="6419" y="5625"/>
                  </a:cubicBezTo>
                  <a:cubicBezTo>
                    <a:pt x="6419" y="6095"/>
                    <a:pt x="6024" y="6489"/>
                    <a:pt x="5555" y="6489"/>
                  </a:cubicBezTo>
                  <a:cubicBezTo>
                    <a:pt x="5133" y="6489"/>
                    <a:pt x="4757" y="6161"/>
                    <a:pt x="4696" y="5744"/>
                  </a:cubicBezTo>
                  <a:cubicBezTo>
                    <a:pt x="4625" y="5242"/>
                    <a:pt x="5042" y="4759"/>
                    <a:pt x="5555" y="4759"/>
                  </a:cubicBezTo>
                  <a:close/>
                  <a:moveTo>
                    <a:pt x="864" y="5444"/>
                  </a:moveTo>
                  <a:cubicBezTo>
                    <a:pt x="934" y="5444"/>
                    <a:pt x="1003" y="5484"/>
                    <a:pt x="1033" y="5552"/>
                  </a:cubicBezTo>
                  <a:cubicBezTo>
                    <a:pt x="1033" y="5552"/>
                    <a:pt x="1622" y="6832"/>
                    <a:pt x="1622" y="6834"/>
                  </a:cubicBezTo>
                  <a:cubicBezTo>
                    <a:pt x="1642" y="6878"/>
                    <a:pt x="1642" y="6929"/>
                    <a:pt x="1626" y="6974"/>
                  </a:cubicBezTo>
                  <a:cubicBezTo>
                    <a:pt x="1610" y="7018"/>
                    <a:pt x="1578" y="7055"/>
                    <a:pt x="1530" y="7079"/>
                  </a:cubicBezTo>
                  <a:lnTo>
                    <a:pt x="1246" y="7208"/>
                  </a:lnTo>
                  <a:cubicBezTo>
                    <a:pt x="1222" y="7219"/>
                    <a:pt x="1197" y="7225"/>
                    <a:pt x="1171" y="7225"/>
                  </a:cubicBezTo>
                  <a:cubicBezTo>
                    <a:pt x="1101" y="7225"/>
                    <a:pt x="1033" y="7184"/>
                    <a:pt x="1003" y="7118"/>
                  </a:cubicBezTo>
                  <a:cubicBezTo>
                    <a:pt x="1003" y="7118"/>
                    <a:pt x="414" y="5838"/>
                    <a:pt x="414" y="5836"/>
                  </a:cubicBezTo>
                  <a:cubicBezTo>
                    <a:pt x="373" y="5744"/>
                    <a:pt x="414" y="5634"/>
                    <a:pt x="506" y="5591"/>
                  </a:cubicBezTo>
                  <a:lnTo>
                    <a:pt x="790" y="5460"/>
                  </a:lnTo>
                  <a:cubicBezTo>
                    <a:pt x="814" y="5449"/>
                    <a:pt x="839" y="5444"/>
                    <a:pt x="864" y="5444"/>
                  </a:cubicBezTo>
                  <a:close/>
                  <a:moveTo>
                    <a:pt x="4769" y="6523"/>
                  </a:moveTo>
                  <a:cubicBezTo>
                    <a:pt x="4847" y="6592"/>
                    <a:pt x="4936" y="6649"/>
                    <a:pt x="5028" y="6693"/>
                  </a:cubicBezTo>
                  <a:cubicBezTo>
                    <a:pt x="5097" y="6727"/>
                    <a:pt x="5168" y="6756"/>
                    <a:pt x="5243" y="6773"/>
                  </a:cubicBezTo>
                  <a:lnTo>
                    <a:pt x="3917" y="9249"/>
                  </a:lnTo>
                  <a:lnTo>
                    <a:pt x="3312" y="9249"/>
                  </a:lnTo>
                  <a:lnTo>
                    <a:pt x="4769" y="6523"/>
                  </a:lnTo>
                  <a:close/>
                  <a:moveTo>
                    <a:pt x="6340" y="6525"/>
                  </a:moveTo>
                  <a:lnTo>
                    <a:pt x="7798" y="9253"/>
                  </a:lnTo>
                  <a:lnTo>
                    <a:pt x="7190" y="9253"/>
                  </a:lnTo>
                  <a:lnTo>
                    <a:pt x="7190" y="9249"/>
                  </a:lnTo>
                  <a:lnTo>
                    <a:pt x="5868" y="6777"/>
                  </a:lnTo>
                  <a:cubicBezTo>
                    <a:pt x="5940" y="6756"/>
                    <a:pt x="6011" y="6729"/>
                    <a:pt x="6081" y="6697"/>
                  </a:cubicBezTo>
                  <a:cubicBezTo>
                    <a:pt x="6175" y="6649"/>
                    <a:pt x="6260" y="6594"/>
                    <a:pt x="6340" y="6525"/>
                  </a:cubicBezTo>
                  <a:close/>
                  <a:moveTo>
                    <a:pt x="8212" y="9604"/>
                  </a:moveTo>
                  <a:cubicBezTo>
                    <a:pt x="8262" y="9604"/>
                    <a:pt x="8301" y="9645"/>
                    <a:pt x="8301" y="9693"/>
                  </a:cubicBezTo>
                  <a:lnTo>
                    <a:pt x="8301" y="9891"/>
                  </a:lnTo>
                  <a:cubicBezTo>
                    <a:pt x="8301" y="9939"/>
                    <a:pt x="8262" y="9980"/>
                    <a:pt x="8212" y="9980"/>
                  </a:cubicBezTo>
                  <a:lnTo>
                    <a:pt x="6929" y="9980"/>
                  </a:lnTo>
                  <a:cubicBezTo>
                    <a:pt x="6879" y="9980"/>
                    <a:pt x="6840" y="9939"/>
                    <a:pt x="6840" y="9891"/>
                  </a:cubicBezTo>
                  <a:lnTo>
                    <a:pt x="6840" y="9693"/>
                  </a:lnTo>
                  <a:cubicBezTo>
                    <a:pt x="6840" y="9645"/>
                    <a:pt x="6879" y="9604"/>
                    <a:pt x="6929" y="9604"/>
                  </a:cubicBezTo>
                  <a:close/>
                  <a:moveTo>
                    <a:pt x="4198" y="9606"/>
                  </a:moveTo>
                  <a:cubicBezTo>
                    <a:pt x="4245" y="9606"/>
                    <a:pt x="4286" y="9647"/>
                    <a:pt x="4286" y="9694"/>
                  </a:cubicBezTo>
                  <a:lnTo>
                    <a:pt x="4286" y="9893"/>
                  </a:lnTo>
                  <a:cubicBezTo>
                    <a:pt x="4286" y="9941"/>
                    <a:pt x="4245" y="9982"/>
                    <a:pt x="4198" y="9982"/>
                  </a:cubicBezTo>
                  <a:lnTo>
                    <a:pt x="2913" y="9982"/>
                  </a:lnTo>
                  <a:cubicBezTo>
                    <a:pt x="2865" y="9982"/>
                    <a:pt x="2824" y="9941"/>
                    <a:pt x="2824" y="9893"/>
                  </a:cubicBezTo>
                  <a:lnTo>
                    <a:pt x="2824" y="9694"/>
                  </a:lnTo>
                  <a:cubicBezTo>
                    <a:pt x="2824" y="9647"/>
                    <a:pt x="2865" y="9606"/>
                    <a:pt x="2913" y="9606"/>
                  </a:cubicBezTo>
                  <a:close/>
                  <a:moveTo>
                    <a:pt x="9294" y="0"/>
                  </a:moveTo>
                  <a:cubicBezTo>
                    <a:pt x="9224" y="0"/>
                    <a:pt x="9152" y="15"/>
                    <a:pt x="9085" y="45"/>
                  </a:cubicBezTo>
                  <a:lnTo>
                    <a:pt x="8604" y="265"/>
                  </a:lnTo>
                  <a:cubicBezTo>
                    <a:pt x="8395" y="363"/>
                    <a:pt x="8279" y="585"/>
                    <a:pt x="8310" y="801"/>
                  </a:cubicBezTo>
                  <a:lnTo>
                    <a:pt x="1230" y="5297"/>
                  </a:lnTo>
                  <a:cubicBezTo>
                    <a:pt x="1136" y="5206"/>
                    <a:pt x="1007" y="5149"/>
                    <a:pt x="872" y="5149"/>
                  </a:cubicBezTo>
                  <a:cubicBezTo>
                    <a:pt x="795" y="5149"/>
                    <a:pt x="724" y="5165"/>
                    <a:pt x="657" y="5197"/>
                  </a:cubicBezTo>
                  <a:lnTo>
                    <a:pt x="373" y="5325"/>
                  </a:lnTo>
                  <a:cubicBezTo>
                    <a:pt x="116" y="5442"/>
                    <a:pt x="0" y="5749"/>
                    <a:pt x="119" y="6007"/>
                  </a:cubicBezTo>
                  <a:cubicBezTo>
                    <a:pt x="119" y="6007"/>
                    <a:pt x="705" y="7279"/>
                    <a:pt x="707" y="7279"/>
                  </a:cubicBezTo>
                  <a:cubicBezTo>
                    <a:pt x="794" y="7466"/>
                    <a:pt x="986" y="7578"/>
                    <a:pt x="1182" y="7578"/>
                  </a:cubicBezTo>
                  <a:cubicBezTo>
                    <a:pt x="1252" y="7578"/>
                    <a:pt x="1323" y="7563"/>
                    <a:pt x="1390" y="7533"/>
                  </a:cubicBezTo>
                  <a:cubicBezTo>
                    <a:pt x="1390" y="7533"/>
                    <a:pt x="1672" y="7403"/>
                    <a:pt x="1676" y="7403"/>
                  </a:cubicBezTo>
                  <a:cubicBezTo>
                    <a:pt x="1866" y="7318"/>
                    <a:pt x="1988" y="7116"/>
                    <a:pt x="1974" y="6906"/>
                  </a:cubicBezTo>
                  <a:lnTo>
                    <a:pt x="2847" y="6645"/>
                  </a:lnTo>
                  <a:cubicBezTo>
                    <a:pt x="2936" y="6619"/>
                    <a:pt x="2984" y="6528"/>
                    <a:pt x="2957" y="6440"/>
                  </a:cubicBezTo>
                  <a:cubicBezTo>
                    <a:pt x="2935" y="6368"/>
                    <a:pt x="2869" y="6321"/>
                    <a:pt x="2798" y="6321"/>
                  </a:cubicBezTo>
                  <a:cubicBezTo>
                    <a:pt x="2782" y="6321"/>
                    <a:pt x="2767" y="6323"/>
                    <a:pt x="2751" y="6328"/>
                  </a:cubicBezTo>
                  <a:lnTo>
                    <a:pt x="1867" y="6592"/>
                  </a:lnTo>
                  <a:lnTo>
                    <a:pt x="1402" y="5579"/>
                  </a:lnTo>
                  <a:lnTo>
                    <a:pt x="8434" y="1115"/>
                  </a:lnTo>
                  <a:lnTo>
                    <a:pt x="9857" y="4200"/>
                  </a:lnTo>
                  <a:lnTo>
                    <a:pt x="6645" y="5164"/>
                  </a:lnTo>
                  <a:cubicBezTo>
                    <a:pt x="6641" y="5162"/>
                    <a:pt x="6592" y="5057"/>
                    <a:pt x="6560" y="5015"/>
                  </a:cubicBezTo>
                  <a:cubicBezTo>
                    <a:pt x="6338" y="4681"/>
                    <a:pt x="5956" y="4472"/>
                    <a:pt x="5553" y="4472"/>
                  </a:cubicBezTo>
                  <a:cubicBezTo>
                    <a:pt x="5534" y="4472"/>
                    <a:pt x="5514" y="4472"/>
                    <a:pt x="5495" y="4473"/>
                  </a:cubicBezTo>
                  <a:cubicBezTo>
                    <a:pt x="4863" y="4505"/>
                    <a:pt x="4359" y="5025"/>
                    <a:pt x="4359" y="5662"/>
                  </a:cubicBezTo>
                  <a:cubicBezTo>
                    <a:pt x="4359" y="5723"/>
                    <a:pt x="4363" y="5785"/>
                    <a:pt x="4373" y="5845"/>
                  </a:cubicBezTo>
                  <a:lnTo>
                    <a:pt x="3379" y="6141"/>
                  </a:lnTo>
                  <a:cubicBezTo>
                    <a:pt x="3291" y="6168"/>
                    <a:pt x="3241" y="6259"/>
                    <a:pt x="3268" y="6347"/>
                  </a:cubicBezTo>
                  <a:cubicBezTo>
                    <a:pt x="3289" y="6419"/>
                    <a:pt x="3356" y="6466"/>
                    <a:pt x="3427" y="6466"/>
                  </a:cubicBezTo>
                  <a:cubicBezTo>
                    <a:pt x="3442" y="6466"/>
                    <a:pt x="3458" y="6464"/>
                    <a:pt x="3473" y="6459"/>
                  </a:cubicBezTo>
                  <a:lnTo>
                    <a:pt x="4467" y="6161"/>
                  </a:lnTo>
                  <a:cubicBezTo>
                    <a:pt x="4489" y="6205"/>
                    <a:pt x="4512" y="6250"/>
                    <a:pt x="4538" y="6292"/>
                  </a:cubicBezTo>
                  <a:lnTo>
                    <a:pt x="2939" y="9274"/>
                  </a:lnTo>
                  <a:lnTo>
                    <a:pt x="2914" y="9274"/>
                  </a:lnTo>
                  <a:cubicBezTo>
                    <a:pt x="2682" y="9274"/>
                    <a:pt x="2494" y="9462"/>
                    <a:pt x="2494" y="9696"/>
                  </a:cubicBezTo>
                  <a:lnTo>
                    <a:pt x="2494" y="9895"/>
                  </a:lnTo>
                  <a:cubicBezTo>
                    <a:pt x="2494" y="10127"/>
                    <a:pt x="2682" y="10317"/>
                    <a:pt x="2914" y="10317"/>
                  </a:cubicBezTo>
                  <a:lnTo>
                    <a:pt x="4201" y="10317"/>
                  </a:lnTo>
                  <a:cubicBezTo>
                    <a:pt x="4434" y="10317"/>
                    <a:pt x="4623" y="10127"/>
                    <a:pt x="4623" y="9895"/>
                  </a:cubicBezTo>
                  <a:lnTo>
                    <a:pt x="4623" y="9689"/>
                  </a:lnTo>
                  <a:cubicBezTo>
                    <a:pt x="4623" y="9492"/>
                    <a:pt x="4485" y="9325"/>
                    <a:pt x="4304" y="9281"/>
                  </a:cubicBezTo>
                  <a:lnTo>
                    <a:pt x="5566" y="6910"/>
                  </a:lnTo>
                  <a:lnTo>
                    <a:pt x="6828" y="9281"/>
                  </a:lnTo>
                  <a:cubicBezTo>
                    <a:pt x="6643" y="9325"/>
                    <a:pt x="6508" y="9492"/>
                    <a:pt x="6508" y="9689"/>
                  </a:cubicBezTo>
                  <a:lnTo>
                    <a:pt x="6508" y="9895"/>
                  </a:lnTo>
                  <a:cubicBezTo>
                    <a:pt x="6508" y="10127"/>
                    <a:pt x="6696" y="10317"/>
                    <a:pt x="6931" y="10317"/>
                  </a:cubicBezTo>
                  <a:lnTo>
                    <a:pt x="8194" y="10317"/>
                  </a:lnTo>
                  <a:cubicBezTo>
                    <a:pt x="8427" y="10317"/>
                    <a:pt x="8617" y="10127"/>
                    <a:pt x="8617" y="9895"/>
                  </a:cubicBezTo>
                  <a:lnTo>
                    <a:pt x="8617" y="9696"/>
                  </a:lnTo>
                  <a:cubicBezTo>
                    <a:pt x="8617" y="9462"/>
                    <a:pt x="8427" y="9274"/>
                    <a:pt x="8194" y="9274"/>
                  </a:cubicBezTo>
                  <a:lnTo>
                    <a:pt x="8169" y="9274"/>
                  </a:lnTo>
                  <a:lnTo>
                    <a:pt x="6570" y="6292"/>
                  </a:lnTo>
                  <a:cubicBezTo>
                    <a:pt x="6686" y="6111"/>
                    <a:pt x="6750" y="5895"/>
                    <a:pt x="6750" y="5664"/>
                  </a:cubicBezTo>
                  <a:cubicBezTo>
                    <a:pt x="6750" y="5602"/>
                    <a:pt x="6746" y="5543"/>
                    <a:pt x="6737" y="5483"/>
                  </a:cubicBezTo>
                  <a:lnTo>
                    <a:pt x="10013" y="4502"/>
                  </a:lnTo>
                  <a:cubicBezTo>
                    <a:pt x="10111" y="4613"/>
                    <a:pt x="10255" y="4677"/>
                    <a:pt x="10402" y="4677"/>
                  </a:cubicBezTo>
                  <a:cubicBezTo>
                    <a:pt x="10473" y="4677"/>
                    <a:pt x="10546" y="4661"/>
                    <a:pt x="10615" y="4631"/>
                  </a:cubicBezTo>
                  <a:lnTo>
                    <a:pt x="11094" y="4411"/>
                  </a:lnTo>
                  <a:cubicBezTo>
                    <a:pt x="11350" y="4294"/>
                    <a:pt x="11465" y="3985"/>
                    <a:pt x="11346" y="3730"/>
                  </a:cubicBezTo>
                  <a:lnTo>
                    <a:pt x="10313" y="1483"/>
                  </a:lnTo>
                  <a:cubicBezTo>
                    <a:pt x="10285" y="1422"/>
                    <a:pt x="10225" y="1381"/>
                    <a:pt x="10160" y="1381"/>
                  </a:cubicBezTo>
                  <a:cubicBezTo>
                    <a:pt x="10148" y="1381"/>
                    <a:pt x="10137" y="1383"/>
                    <a:pt x="10125" y="1385"/>
                  </a:cubicBezTo>
                  <a:cubicBezTo>
                    <a:pt x="10019" y="1410"/>
                    <a:pt x="9965" y="1524"/>
                    <a:pt x="10010" y="1616"/>
                  </a:cubicBezTo>
                  <a:cubicBezTo>
                    <a:pt x="10010" y="1616"/>
                    <a:pt x="11043" y="3861"/>
                    <a:pt x="11046" y="3866"/>
                  </a:cubicBezTo>
                  <a:cubicBezTo>
                    <a:pt x="11085" y="3951"/>
                    <a:pt x="11048" y="4065"/>
                    <a:pt x="10954" y="4108"/>
                  </a:cubicBezTo>
                  <a:lnTo>
                    <a:pt x="10475" y="4328"/>
                  </a:lnTo>
                  <a:cubicBezTo>
                    <a:pt x="10450" y="4339"/>
                    <a:pt x="10424" y="4344"/>
                    <a:pt x="10399" y="4344"/>
                  </a:cubicBezTo>
                  <a:cubicBezTo>
                    <a:pt x="10329" y="4344"/>
                    <a:pt x="10262" y="4304"/>
                    <a:pt x="10232" y="4235"/>
                  </a:cubicBezTo>
                  <a:lnTo>
                    <a:pt x="8652" y="807"/>
                  </a:lnTo>
                  <a:cubicBezTo>
                    <a:pt x="8610" y="716"/>
                    <a:pt x="8649" y="606"/>
                    <a:pt x="8743" y="565"/>
                  </a:cubicBezTo>
                  <a:lnTo>
                    <a:pt x="9222" y="345"/>
                  </a:lnTo>
                  <a:cubicBezTo>
                    <a:pt x="9246" y="334"/>
                    <a:pt x="9271" y="329"/>
                    <a:pt x="9296" y="329"/>
                  </a:cubicBezTo>
                  <a:cubicBezTo>
                    <a:pt x="9366" y="329"/>
                    <a:pt x="9435" y="368"/>
                    <a:pt x="9467" y="436"/>
                  </a:cubicBezTo>
                  <a:lnTo>
                    <a:pt x="9733" y="1014"/>
                  </a:lnTo>
                  <a:cubicBezTo>
                    <a:pt x="9760" y="1075"/>
                    <a:pt x="9821" y="1116"/>
                    <a:pt x="9886" y="1116"/>
                  </a:cubicBezTo>
                  <a:cubicBezTo>
                    <a:pt x="9898" y="1116"/>
                    <a:pt x="9909" y="1115"/>
                    <a:pt x="9921" y="1112"/>
                  </a:cubicBezTo>
                  <a:cubicBezTo>
                    <a:pt x="10028" y="1089"/>
                    <a:pt x="10081" y="975"/>
                    <a:pt x="10036" y="881"/>
                  </a:cubicBezTo>
                  <a:lnTo>
                    <a:pt x="9768" y="299"/>
                  </a:lnTo>
                  <a:cubicBezTo>
                    <a:pt x="9681" y="111"/>
                    <a:pt x="9490" y="0"/>
                    <a:pt x="9294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41"/>
          <p:cNvGrpSpPr/>
          <p:nvPr/>
        </p:nvGrpSpPr>
        <p:grpSpPr>
          <a:xfrm>
            <a:off x="5260372" y="3420584"/>
            <a:ext cx="463077" cy="474265"/>
            <a:chOff x="5461600" y="2021275"/>
            <a:chExt cx="277325" cy="284025"/>
          </a:xfrm>
        </p:grpSpPr>
        <p:sp>
          <p:nvSpPr>
            <p:cNvPr id="1552" name="Google Shape;1552;p41"/>
            <p:cNvSpPr/>
            <p:nvPr/>
          </p:nvSpPr>
          <p:spPr>
            <a:xfrm>
              <a:off x="5558700" y="2237725"/>
              <a:ext cx="39000" cy="30525"/>
            </a:xfrm>
            <a:custGeom>
              <a:avLst/>
              <a:gdLst/>
              <a:ahLst/>
              <a:cxnLst/>
              <a:rect l="l" t="t" r="r" b="b"/>
              <a:pathLst>
                <a:path w="1560" h="1221" extrusionOk="0">
                  <a:moveTo>
                    <a:pt x="416" y="1"/>
                  </a:moveTo>
                  <a:cubicBezTo>
                    <a:pt x="120" y="1"/>
                    <a:pt x="0" y="733"/>
                    <a:pt x="0" y="733"/>
                  </a:cubicBezTo>
                  <a:lnTo>
                    <a:pt x="71" y="1152"/>
                  </a:lnTo>
                  <a:lnTo>
                    <a:pt x="488" y="1221"/>
                  </a:lnTo>
                  <a:cubicBezTo>
                    <a:pt x="488" y="1221"/>
                    <a:pt x="1560" y="1045"/>
                    <a:pt x="1113" y="598"/>
                  </a:cubicBezTo>
                  <a:lnTo>
                    <a:pt x="625" y="110"/>
                  </a:lnTo>
                  <a:cubicBezTo>
                    <a:pt x="547" y="33"/>
                    <a:pt x="478" y="1"/>
                    <a:pt x="416" y="1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5517325" y="2270725"/>
              <a:ext cx="38950" cy="30550"/>
            </a:xfrm>
            <a:custGeom>
              <a:avLst/>
              <a:gdLst/>
              <a:ahLst/>
              <a:cxnLst/>
              <a:rect l="l" t="t" r="r" b="b"/>
              <a:pathLst>
                <a:path w="1558" h="1222" extrusionOk="0">
                  <a:moveTo>
                    <a:pt x="1069" y="0"/>
                  </a:moveTo>
                  <a:cubicBezTo>
                    <a:pt x="1069" y="0"/>
                    <a:pt x="1" y="176"/>
                    <a:pt x="446" y="623"/>
                  </a:cubicBezTo>
                  <a:lnTo>
                    <a:pt x="934" y="1111"/>
                  </a:lnTo>
                  <a:cubicBezTo>
                    <a:pt x="1012" y="1189"/>
                    <a:pt x="1082" y="1221"/>
                    <a:pt x="1144" y="1221"/>
                  </a:cubicBezTo>
                  <a:cubicBezTo>
                    <a:pt x="1439" y="1221"/>
                    <a:pt x="1557" y="488"/>
                    <a:pt x="1557" y="488"/>
                  </a:cubicBezTo>
                  <a:lnTo>
                    <a:pt x="1490" y="71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5474975" y="2228050"/>
              <a:ext cx="55700" cy="54925"/>
            </a:xfrm>
            <a:custGeom>
              <a:avLst/>
              <a:gdLst/>
              <a:ahLst/>
              <a:cxnLst/>
              <a:rect l="l" t="t" r="r" b="b"/>
              <a:pathLst>
                <a:path w="2228" h="2197" extrusionOk="0">
                  <a:moveTo>
                    <a:pt x="1571" y="0"/>
                  </a:moveTo>
                  <a:lnTo>
                    <a:pt x="126" y="1443"/>
                  </a:lnTo>
                  <a:cubicBezTo>
                    <a:pt x="0" y="1572"/>
                    <a:pt x="0" y="1778"/>
                    <a:pt x="126" y="1904"/>
                  </a:cubicBezTo>
                  <a:lnTo>
                    <a:pt x="321" y="2100"/>
                  </a:lnTo>
                  <a:cubicBezTo>
                    <a:pt x="386" y="2164"/>
                    <a:pt x="470" y="2197"/>
                    <a:pt x="553" y="2197"/>
                  </a:cubicBezTo>
                  <a:cubicBezTo>
                    <a:pt x="637" y="2197"/>
                    <a:pt x="720" y="2164"/>
                    <a:pt x="783" y="2100"/>
                  </a:cubicBezTo>
                  <a:lnTo>
                    <a:pt x="2227" y="657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5478950" y="2191000"/>
              <a:ext cx="42400" cy="42375"/>
            </a:xfrm>
            <a:custGeom>
              <a:avLst/>
              <a:gdLst/>
              <a:ahLst/>
              <a:cxnLst/>
              <a:rect l="l" t="t" r="r" b="b"/>
              <a:pathLst>
                <a:path w="1696" h="1695" extrusionOk="0">
                  <a:moveTo>
                    <a:pt x="588" y="0"/>
                  </a:moveTo>
                  <a:lnTo>
                    <a:pt x="1" y="588"/>
                  </a:lnTo>
                  <a:lnTo>
                    <a:pt x="1108" y="1695"/>
                  </a:lnTo>
                  <a:lnTo>
                    <a:pt x="1696" y="1106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5525275" y="2237350"/>
              <a:ext cx="51850" cy="51250"/>
            </a:xfrm>
            <a:custGeom>
              <a:avLst/>
              <a:gdLst/>
              <a:ahLst/>
              <a:cxnLst/>
              <a:rect l="l" t="t" r="r" b="b"/>
              <a:pathLst>
                <a:path w="2074" h="2050" extrusionOk="0">
                  <a:moveTo>
                    <a:pt x="588" y="1"/>
                  </a:moveTo>
                  <a:lnTo>
                    <a:pt x="1" y="588"/>
                  </a:lnTo>
                  <a:lnTo>
                    <a:pt x="1388" y="1976"/>
                  </a:lnTo>
                  <a:cubicBezTo>
                    <a:pt x="1437" y="2025"/>
                    <a:pt x="1501" y="2049"/>
                    <a:pt x="1565" y="2049"/>
                  </a:cubicBezTo>
                  <a:cubicBezTo>
                    <a:pt x="1629" y="2049"/>
                    <a:pt x="1693" y="2025"/>
                    <a:pt x="1742" y="1976"/>
                  </a:cubicBezTo>
                  <a:lnTo>
                    <a:pt x="1974" y="1743"/>
                  </a:lnTo>
                  <a:cubicBezTo>
                    <a:pt x="2074" y="1644"/>
                    <a:pt x="2074" y="1486"/>
                    <a:pt x="1976" y="1389"/>
                  </a:cubicBezTo>
                  <a:lnTo>
                    <a:pt x="588" y="1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5466175" y="2178700"/>
              <a:ext cx="40275" cy="39200"/>
            </a:xfrm>
            <a:custGeom>
              <a:avLst/>
              <a:gdLst/>
              <a:ahLst/>
              <a:cxnLst/>
              <a:rect l="l" t="t" r="r" b="b"/>
              <a:pathLst>
                <a:path w="1611" h="1568" extrusionOk="0">
                  <a:moveTo>
                    <a:pt x="1127" y="1"/>
                  </a:moveTo>
                  <a:cubicBezTo>
                    <a:pt x="1074" y="1"/>
                    <a:pt x="1021" y="21"/>
                    <a:pt x="980" y="61"/>
                  </a:cubicBezTo>
                  <a:lnTo>
                    <a:pt x="81" y="959"/>
                  </a:lnTo>
                  <a:cubicBezTo>
                    <a:pt x="1" y="1039"/>
                    <a:pt x="1" y="1170"/>
                    <a:pt x="81" y="1252"/>
                  </a:cubicBezTo>
                  <a:lnTo>
                    <a:pt x="336" y="1507"/>
                  </a:lnTo>
                  <a:cubicBezTo>
                    <a:pt x="376" y="1547"/>
                    <a:pt x="429" y="1567"/>
                    <a:pt x="482" y="1567"/>
                  </a:cubicBezTo>
                  <a:cubicBezTo>
                    <a:pt x="535" y="1567"/>
                    <a:pt x="588" y="1547"/>
                    <a:pt x="629" y="1507"/>
                  </a:cubicBezTo>
                  <a:lnTo>
                    <a:pt x="1527" y="609"/>
                  </a:lnTo>
                  <a:cubicBezTo>
                    <a:pt x="1610" y="528"/>
                    <a:pt x="1610" y="396"/>
                    <a:pt x="1527" y="316"/>
                  </a:cubicBezTo>
                  <a:lnTo>
                    <a:pt x="1273" y="61"/>
                  </a:lnTo>
                  <a:cubicBezTo>
                    <a:pt x="1233" y="21"/>
                    <a:pt x="1180" y="1"/>
                    <a:pt x="1127" y="1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5523325" y="2048125"/>
              <a:ext cx="187250" cy="187250"/>
            </a:xfrm>
            <a:custGeom>
              <a:avLst/>
              <a:gdLst/>
              <a:ahLst/>
              <a:cxnLst/>
              <a:rect l="l" t="t" r="r" b="b"/>
              <a:pathLst>
                <a:path w="7490" h="7490" extrusionOk="0">
                  <a:moveTo>
                    <a:pt x="5721" y="1"/>
                  </a:moveTo>
                  <a:lnTo>
                    <a:pt x="1065" y="4656"/>
                  </a:lnTo>
                  <a:cubicBezTo>
                    <a:pt x="849" y="4872"/>
                    <a:pt x="721" y="5158"/>
                    <a:pt x="698" y="5460"/>
                  </a:cubicBezTo>
                  <a:cubicBezTo>
                    <a:pt x="679" y="5763"/>
                    <a:pt x="547" y="6047"/>
                    <a:pt x="332" y="6262"/>
                  </a:cubicBezTo>
                  <a:lnTo>
                    <a:pt x="57" y="6537"/>
                  </a:lnTo>
                  <a:lnTo>
                    <a:pt x="1" y="7490"/>
                  </a:lnTo>
                  <a:lnTo>
                    <a:pt x="952" y="7431"/>
                  </a:lnTo>
                  <a:lnTo>
                    <a:pt x="1227" y="7156"/>
                  </a:lnTo>
                  <a:cubicBezTo>
                    <a:pt x="1442" y="6941"/>
                    <a:pt x="1727" y="6812"/>
                    <a:pt x="2029" y="6791"/>
                  </a:cubicBezTo>
                  <a:cubicBezTo>
                    <a:pt x="2334" y="6771"/>
                    <a:pt x="2618" y="6640"/>
                    <a:pt x="2833" y="6425"/>
                  </a:cubicBezTo>
                  <a:lnTo>
                    <a:pt x="7490" y="1768"/>
                  </a:lnTo>
                  <a:lnTo>
                    <a:pt x="6979" y="510"/>
                  </a:lnTo>
                  <a:lnTo>
                    <a:pt x="5721" y="1"/>
                  </a:ln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5496525" y="2209300"/>
              <a:ext cx="53525" cy="52050"/>
            </a:xfrm>
            <a:custGeom>
              <a:avLst/>
              <a:gdLst/>
              <a:ahLst/>
              <a:cxnLst/>
              <a:rect l="l" t="t" r="r" b="b"/>
              <a:pathLst>
                <a:path w="2141" h="2082" extrusionOk="0">
                  <a:moveTo>
                    <a:pt x="918" y="0"/>
                  </a:moveTo>
                  <a:cubicBezTo>
                    <a:pt x="842" y="0"/>
                    <a:pt x="766" y="29"/>
                    <a:pt x="707" y="88"/>
                  </a:cubicBezTo>
                  <a:lnTo>
                    <a:pt x="118" y="675"/>
                  </a:lnTo>
                  <a:cubicBezTo>
                    <a:pt x="1" y="794"/>
                    <a:pt x="1" y="983"/>
                    <a:pt x="118" y="1100"/>
                  </a:cubicBezTo>
                  <a:lnTo>
                    <a:pt x="1012" y="1994"/>
                  </a:lnTo>
                  <a:cubicBezTo>
                    <a:pt x="1071" y="2053"/>
                    <a:pt x="1148" y="2082"/>
                    <a:pt x="1224" y="2082"/>
                  </a:cubicBezTo>
                  <a:cubicBezTo>
                    <a:pt x="1301" y="2082"/>
                    <a:pt x="1378" y="2053"/>
                    <a:pt x="1436" y="1994"/>
                  </a:cubicBezTo>
                  <a:lnTo>
                    <a:pt x="2024" y="1407"/>
                  </a:lnTo>
                  <a:cubicBezTo>
                    <a:pt x="2141" y="1288"/>
                    <a:pt x="2141" y="1100"/>
                    <a:pt x="2024" y="983"/>
                  </a:cubicBezTo>
                  <a:lnTo>
                    <a:pt x="1129" y="88"/>
                  </a:lnTo>
                  <a:cubicBezTo>
                    <a:pt x="1071" y="29"/>
                    <a:pt x="994" y="0"/>
                    <a:pt x="918" y="0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5661175" y="2025500"/>
              <a:ext cx="73325" cy="70700"/>
            </a:xfrm>
            <a:custGeom>
              <a:avLst/>
              <a:gdLst/>
              <a:ahLst/>
              <a:cxnLst/>
              <a:rect l="l" t="t" r="r" b="b"/>
              <a:pathLst>
                <a:path w="2933" h="2828" extrusionOk="0">
                  <a:moveTo>
                    <a:pt x="582" y="0"/>
                  </a:moveTo>
                  <a:cubicBezTo>
                    <a:pt x="447" y="0"/>
                    <a:pt x="311" y="52"/>
                    <a:pt x="208" y="155"/>
                  </a:cubicBezTo>
                  <a:cubicBezTo>
                    <a:pt x="1" y="361"/>
                    <a:pt x="1" y="696"/>
                    <a:pt x="208" y="902"/>
                  </a:cubicBezTo>
                  <a:lnTo>
                    <a:pt x="1978" y="2673"/>
                  </a:lnTo>
                  <a:cubicBezTo>
                    <a:pt x="2081" y="2776"/>
                    <a:pt x="2216" y="2828"/>
                    <a:pt x="2351" y="2828"/>
                  </a:cubicBezTo>
                  <a:cubicBezTo>
                    <a:pt x="2487" y="2828"/>
                    <a:pt x="2622" y="2776"/>
                    <a:pt x="2725" y="2673"/>
                  </a:cubicBezTo>
                  <a:cubicBezTo>
                    <a:pt x="2932" y="2467"/>
                    <a:pt x="2932" y="2132"/>
                    <a:pt x="2725" y="1926"/>
                  </a:cubicBezTo>
                  <a:lnTo>
                    <a:pt x="955" y="155"/>
                  </a:lnTo>
                  <a:cubicBezTo>
                    <a:pt x="853" y="52"/>
                    <a:pt x="717" y="0"/>
                    <a:pt x="582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5461600" y="2021275"/>
              <a:ext cx="277325" cy="284025"/>
            </a:xfrm>
            <a:custGeom>
              <a:avLst/>
              <a:gdLst/>
              <a:ahLst/>
              <a:cxnLst/>
              <a:rect l="l" t="t" r="r" b="b"/>
              <a:pathLst>
                <a:path w="11093" h="11361" extrusionOk="0">
                  <a:moveTo>
                    <a:pt x="8564" y="337"/>
                  </a:moveTo>
                  <a:cubicBezTo>
                    <a:pt x="8658" y="337"/>
                    <a:pt x="8751" y="372"/>
                    <a:pt x="8821" y="441"/>
                  </a:cubicBezTo>
                  <a:lnTo>
                    <a:pt x="10591" y="2212"/>
                  </a:lnTo>
                  <a:cubicBezTo>
                    <a:pt x="10731" y="2352"/>
                    <a:pt x="10731" y="2585"/>
                    <a:pt x="10591" y="2723"/>
                  </a:cubicBezTo>
                  <a:cubicBezTo>
                    <a:pt x="10521" y="2793"/>
                    <a:pt x="10427" y="2828"/>
                    <a:pt x="10334" y="2828"/>
                  </a:cubicBezTo>
                  <a:cubicBezTo>
                    <a:pt x="10241" y="2828"/>
                    <a:pt x="10148" y="2793"/>
                    <a:pt x="10078" y="2723"/>
                  </a:cubicBezTo>
                  <a:lnTo>
                    <a:pt x="8308" y="954"/>
                  </a:lnTo>
                  <a:cubicBezTo>
                    <a:pt x="8168" y="814"/>
                    <a:pt x="8168" y="581"/>
                    <a:pt x="8308" y="441"/>
                  </a:cubicBezTo>
                  <a:cubicBezTo>
                    <a:pt x="8378" y="372"/>
                    <a:pt x="8471" y="337"/>
                    <a:pt x="8564" y="337"/>
                  </a:cubicBezTo>
                  <a:close/>
                  <a:moveTo>
                    <a:pt x="1312" y="6464"/>
                  </a:moveTo>
                  <a:cubicBezTo>
                    <a:pt x="1322" y="6464"/>
                    <a:pt x="1333" y="6468"/>
                    <a:pt x="1341" y="6475"/>
                  </a:cubicBezTo>
                  <a:lnTo>
                    <a:pt x="1595" y="6731"/>
                  </a:lnTo>
                  <a:cubicBezTo>
                    <a:pt x="1611" y="6747"/>
                    <a:pt x="1611" y="6773"/>
                    <a:pt x="1595" y="6789"/>
                  </a:cubicBezTo>
                  <a:lnTo>
                    <a:pt x="697" y="7687"/>
                  </a:lnTo>
                  <a:cubicBezTo>
                    <a:pt x="689" y="7695"/>
                    <a:pt x="678" y="7699"/>
                    <a:pt x="668" y="7699"/>
                  </a:cubicBezTo>
                  <a:cubicBezTo>
                    <a:pt x="657" y="7699"/>
                    <a:pt x="647" y="7695"/>
                    <a:pt x="640" y="7687"/>
                  </a:cubicBezTo>
                  <a:lnTo>
                    <a:pt x="384" y="7432"/>
                  </a:lnTo>
                  <a:cubicBezTo>
                    <a:pt x="367" y="7414"/>
                    <a:pt x="367" y="7389"/>
                    <a:pt x="384" y="7375"/>
                  </a:cubicBezTo>
                  <a:lnTo>
                    <a:pt x="1282" y="6475"/>
                  </a:lnTo>
                  <a:cubicBezTo>
                    <a:pt x="1290" y="6468"/>
                    <a:pt x="1301" y="6464"/>
                    <a:pt x="1312" y="6464"/>
                  </a:cubicBezTo>
                  <a:close/>
                  <a:moveTo>
                    <a:pt x="1554" y="7293"/>
                  </a:moveTo>
                  <a:lnTo>
                    <a:pt x="1868" y="7609"/>
                  </a:lnTo>
                  <a:lnTo>
                    <a:pt x="1518" y="7962"/>
                  </a:lnTo>
                  <a:lnTo>
                    <a:pt x="1202" y="7646"/>
                  </a:lnTo>
                  <a:lnTo>
                    <a:pt x="1554" y="7293"/>
                  </a:lnTo>
                  <a:close/>
                  <a:moveTo>
                    <a:pt x="8184" y="1316"/>
                  </a:moveTo>
                  <a:lnTo>
                    <a:pt x="9718" y="2849"/>
                  </a:lnTo>
                  <a:lnTo>
                    <a:pt x="5187" y="7378"/>
                  </a:lnTo>
                  <a:cubicBezTo>
                    <a:pt x="5000" y="7565"/>
                    <a:pt x="4752" y="7678"/>
                    <a:pt x="4491" y="7696"/>
                  </a:cubicBezTo>
                  <a:cubicBezTo>
                    <a:pt x="4147" y="7721"/>
                    <a:pt x="3825" y="7866"/>
                    <a:pt x="3581" y="8111"/>
                  </a:cubicBezTo>
                  <a:lnTo>
                    <a:pt x="3423" y="8267"/>
                  </a:lnTo>
                  <a:lnTo>
                    <a:pt x="2764" y="7609"/>
                  </a:lnTo>
                  <a:lnTo>
                    <a:pt x="2922" y="7451"/>
                  </a:lnTo>
                  <a:cubicBezTo>
                    <a:pt x="3165" y="7208"/>
                    <a:pt x="3313" y="6887"/>
                    <a:pt x="3337" y="6542"/>
                  </a:cubicBezTo>
                  <a:cubicBezTo>
                    <a:pt x="3350" y="6337"/>
                    <a:pt x="3423" y="6138"/>
                    <a:pt x="3545" y="5973"/>
                  </a:cubicBezTo>
                  <a:lnTo>
                    <a:pt x="4076" y="6502"/>
                  </a:lnTo>
                  <a:cubicBezTo>
                    <a:pt x="4108" y="6534"/>
                    <a:pt x="4150" y="6551"/>
                    <a:pt x="4193" y="6551"/>
                  </a:cubicBezTo>
                  <a:cubicBezTo>
                    <a:pt x="4235" y="6551"/>
                    <a:pt x="4278" y="6534"/>
                    <a:pt x="4310" y="6502"/>
                  </a:cubicBezTo>
                  <a:cubicBezTo>
                    <a:pt x="4376" y="6438"/>
                    <a:pt x="4376" y="6331"/>
                    <a:pt x="4310" y="6267"/>
                  </a:cubicBezTo>
                  <a:lnTo>
                    <a:pt x="3772" y="5728"/>
                  </a:lnTo>
                  <a:lnTo>
                    <a:pt x="3953" y="5547"/>
                  </a:lnTo>
                  <a:lnTo>
                    <a:pt x="4338" y="5932"/>
                  </a:lnTo>
                  <a:cubicBezTo>
                    <a:pt x="4370" y="5963"/>
                    <a:pt x="4413" y="5979"/>
                    <a:pt x="4457" y="5979"/>
                  </a:cubicBezTo>
                  <a:cubicBezTo>
                    <a:pt x="4500" y="5979"/>
                    <a:pt x="4543" y="5964"/>
                    <a:pt x="4574" y="5932"/>
                  </a:cubicBezTo>
                  <a:cubicBezTo>
                    <a:pt x="4638" y="5868"/>
                    <a:pt x="4638" y="5762"/>
                    <a:pt x="4574" y="5698"/>
                  </a:cubicBezTo>
                  <a:lnTo>
                    <a:pt x="4189" y="5311"/>
                  </a:lnTo>
                  <a:lnTo>
                    <a:pt x="4370" y="5130"/>
                  </a:lnTo>
                  <a:lnTo>
                    <a:pt x="4755" y="5515"/>
                  </a:lnTo>
                  <a:cubicBezTo>
                    <a:pt x="4788" y="5547"/>
                    <a:pt x="4831" y="5563"/>
                    <a:pt x="4874" y="5563"/>
                  </a:cubicBezTo>
                  <a:cubicBezTo>
                    <a:pt x="4917" y="5563"/>
                    <a:pt x="4960" y="5547"/>
                    <a:pt x="4991" y="5515"/>
                  </a:cubicBezTo>
                  <a:cubicBezTo>
                    <a:pt x="5055" y="5451"/>
                    <a:pt x="5055" y="5345"/>
                    <a:pt x="4991" y="5281"/>
                  </a:cubicBezTo>
                  <a:lnTo>
                    <a:pt x="4606" y="4894"/>
                  </a:lnTo>
                  <a:lnTo>
                    <a:pt x="4787" y="4713"/>
                  </a:lnTo>
                  <a:lnTo>
                    <a:pt x="5174" y="5098"/>
                  </a:lnTo>
                  <a:cubicBezTo>
                    <a:pt x="5206" y="5132"/>
                    <a:pt x="5249" y="5148"/>
                    <a:pt x="5291" y="5148"/>
                  </a:cubicBezTo>
                  <a:cubicBezTo>
                    <a:pt x="5332" y="5148"/>
                    <a:pt x="5375" y="5132"/>
                    <a:pt x="5409" y="5098"/>
                  </a:cubicBezTo>
                  <a:cubicBezTo>
                    <a:pt x="5472" y="5034"/>
                    <a:pt x="5472" y="4927"/>
                    <a:pt x="5409" y="4864"/>
                  </a:cubicBezTo>
                  <a:lnTo>
                    <a:pt x="5022" y="4477"/>
                  </a:lnTo>
                  <a:lnTo>
                    <a:pt x="5204" y="4296"/>
                  </a:lnTo>
                  <a:lnTo>
                    <a:pt x="5591" y="4681"/>
                  </a:lnTo>
                  <a:cubicBezTo>
                    <a:pt x="5622" y="4712"/>
                    <a:pt x="5665" y="4728"/>
                    <a:pt x="5708" y="4728"/>
                  </a:cubicBezTo>
                  <a:cubicBezTo>
                    <a:pt x="5751" y="4728"/>
                    <a:pt x="5794" y="4713"/>
                    <a:pt x="5826" y="4681"/>
                  </a:cubicBezTo>
                  <a:cubicBezTo>
                    <a:pt x="5889" y="4617"/>
                    <a:pt x="5889" y="4510"/>
                    <a:pt x="5826" y="4447"/>
                  </a:cubicBezTo>
                  <a:lnTo>
                    <a:pt x="5440" y="4060"/>
                  </a:lnTo>
                  <a:lnTo>
                    <a:pt x="5621" y="3879"/>
                  </a:lnTo>
                  <a:lnTo>
                    <a:pt x="6161" y="4416"/>
                  </a:lnTo>
                  <a:cubicBezTo>
                    <a:pt x="6193" y="4449"/>
                    <a:pt x="6236" y="4466"/>
                    <a:pt x="6278" y="4466"/>
                  </a:cubicBezTo>
                  <a:cubicBezTo>
                    <a:pt x="6321" y="4466"/>
                    <a:pt x="6363" y="4449"/>
                    <a:pt x="6395" y="4416"/>
                  </a:cubicBezTo>
                  <a:cubicBezTo>
                    <a:pt x="6461" y="4352"/>
                    <a:pt x="6461" y="4246"/>
                    <a:pt x="6395" y="4182"/>
                  </a:cubicBezTo>
                  <a:lnTo>
                    <a:pt x="5858" y="3643"/>
                  </a:lnTo>
                  <a:lnTo>
                    <a:pt x="6039" y="3462"/>
                  </a:lnTo>
                  <a:lnTo>
                    <a:pt x="6425" y="3847"/>
                  </a:lnTo>
                  <a:cubicBezTo>
                    <a:pt x="6457" y="3878"/>
                    <a:pt x="6500" y="3894"/>
                    <a:pt x="6543" y="3894"/>
                  </a:cubicBezTo>
                  <a:cubicBezTo>
                    <a:pt x="6585" y="3894"/>
                    <a:pt x="6628" y="3878"/>
                    <a:pt x="6660" y="3847"/>
                  </a:cubicBezTo>
                  <a:cubicBezTo>
                    <a:pt x="6724" y="3783"/>
                    <a:pt x="6724" y="3676"/>
                    <a:pt x="6660" y="3612"/>
                  </a:cubicBezTo>
                  <a:lnTo>
                    <a:pt x="6275" y="3226"/>
                  </a:lnTo>
                  <a:lnTo>
                    <a:pt x="6456" y="3044"/>
                  </a:lnTo>
                  <a:lnTo>
                    <a:pt x="6842" y="3430"/>
                  </a:lnTo>
                  <a:cubicBezTo>
                    <a:pt x="6874" y="3461"/>
                    <a:pt x="6917" y="3477"/>
                    <a:pt x="6960" y="3477"/>
                  </a:cubicBezTo>
                  <a:cubicBezTo>
                    <a:pt x="7002" y="3477"/>
                    <a:pt x="7045" y="3461"/>
                    <a:pt x="7077" y="3430"/>
                  </a:cubicBezTo>
                  <a:cubicBezTo>
                    <a:pt x="7141" y="3366"/>
                    <a:pt x="7141" y="3259"/>
                    <a:pt x="7077" y="3195"/>
                  </a:cubicBezTo>
                  <a:lnTo>
                    <a:pt x="6692" y="2808"/>
                  </a:lnTo>
                  <a:lnTo>
                    <a:pt x="6873" y="2627"/>
                  </a:lnTo>
                  <a:lnTo>
                    <a:pt x="7260" y="3013"/>
                  </a:lnTo>
                  <a:cubicBezTo>
                    <a:pt x="7291" y="3044"/>
                    <a:pt x="7334" y="3060"/>
                    <a:pt x="7377" y="3060"/>
                  </a:cubicBezTo>
                  <a:cubicBezTo>
                    <a:pt x="7419" y="3060"/>
                    <a:pt x="7462" y="3044"/>
                    <a:pt x="7494" y="3013"/>
                  </a:cubicBezTo>
                  <a:cubicBezTo>
                    <a:pt x="7558" y="2949"/>
                    <a:pt x="7558" y="2842"/>
                    <a:pt x="7494" y="2778"/>
                  </a:cubicBezTo>
                  <a:lnTo>
                    <a:pt x="7109" y="2391"/>
                  </a:lnTo>
                  <a:lnTo>
                    <a:pt x="7290" y="2210"/>
                  </a:lnTo>
                  <a:lnTo>
                    <a:pt x="7677" y="2595"/>
                  </a:lnTo>
                  <a:cubicBezTo>
                    <a:pt x="7708" y="2627"/>
                    <a:pt x="7751" y="2643"/>
                    <a:pt x="7794" y="2643"/>
                  </a:cubicBezTo>
                  <a:cubicBezTo>
                    <a:pt x="7837" y="2643"/>
                    <a:pt x="7879" y="2627"/>
                    <a:pt x="7911" y="2595"/>
                  </a:cubicBezTo>
                  <a:cubicBezTo>
                    <a:pt x="7975" y="2532"/>
                    <a:pt x="7975" y="2425"/>
                    <a:pt x="7911" y="2361"/>
                  </a:cubicBezTo>
                  <a:lnTo>
                    <a:pt x="7526" y="1974"/>
                  </a:lnTo>
                  <a:lnTo>
                    <a:pt x="7707" y="1793"/>
                  </a:lnTo>
                  <a:lnTo>
                    <a:pt x="8246" y="2331"/>
                  </a:lnTo>
                  <a:cubicBezTo>
                    <a:pt x="8278" y="2363"/>
                    <a:pt x="8321" y="2379"/>
                    <a:pt x="8365" y="2379"/>
                  </a:cubicBezTo>
                  <a:cubicBezTo>
                    <a:pt x="8407" y="2379"/>
                    <a:pt x="8449" y="2363"/>
                    <a:pt x="8481" y="2331"/>
                  </a:cubicBezTo>
                  <a:cubicBezTo>
                    <a:pt x="8546" y="2267"/>
                    <a:pt x="8546" y="2161"/>
                    <a:pt x="8481" y="2097"/>
                  </a:cubicBezTo>
                  <a:lnTo>
                    <a:pt x="7943" y="1557"/>
                  </a:lnTo>
                  <a:lnTo>
                    <a:pt x="8184" y="1316"/>
                  </a:lnTo>
                  <a:close/>
                  <a:moveTo>
                    <a:pt x="2318" y="7689"/>
                  </a:moveTo>
                  <a:cubicBezTo>
                    <a:pt x="2352" y="7689"/>
                    <a:pt x="2386" y="7701"/>
                    <a:pt x="2411" y="7726"/>
                  </a:cubicBezTo>
                  <a:lnTo>
                    <a:pt x="3305" y="8621"/>
                  </a:lnTo>
                  <a:cubicBezTo>
                    <a:pt x="3357" y="8672"/>
                    <a:pt x="3357" y="8756"/>
                    <a:pt x="3305" y="8809"/>
                  </a:cubicBezTo>
                  <a:lnTo>
                    <a:pt x="2718" y="9398"/>
                  </a:lnTo>
                  <a:cubicBezTo>
                    <a:pt x="2692" y="9423"/>
                    <a:pt x="2658" y="9435"/>
                    <a:pt x="2623" y="9435"/>
                  </a:cubicBezTo>
                  <a:cubicBezTo>
                    <a:pt x="2589" y="9435"/>
                    <a:pt x="2555" y="9423"/>
                    <a:pt x="2530" y="9398"/>
                  </a:cubicBezTo>
                  <a:lnTo>
                    <a:pt x="1635" y="8504"/>
                  </a:lnTo>
                  <a:cubicBezTo>
                    <a:pt x="1584" y="8452"/>
                    <a:pt x="1584" y="8369"/>
                    <a:pt x="1635" y="8315"/>
                  </a:cubicBezTo>
                  <a:lnTo>
                    <a:pt x="2223" y="7726"/>
                  </a:lnTo>
                  <a:cubicBezTo>
                    <a:pt x="2249" y="7701"/>
                    <a:pt x="2283" y="7689"/>
                    <a:pt x="2318" y="7689"/>
                  </a:cubicBezTo>
                  <a:close/>
                  <a:moveTo>
                    <a:pt x="4299" y="8825"/>
                  </a:moveTo>
                  <a:cubicBezTo>
                    <a:pt x="4301" y="8825"/>
                    <a:pt x="4331" y="8825"/>
                    <a:pt x="4390" y="8885"/>
                  </a:cubicBezTo>
                  <a:lnTo>
                    <a:pt x="4878" y="9373"/>
                  </a:lnTo>
                  <a:cubicBezTo>
                    <a:pt x="4928" y="9421"/>
                    <a:pt x="4940" y="9457"/>
                    <a:pt x="4938" y="9465"/>
                  </a:cubicBezTo>
                  <a:cubicBezTo>
                    <a:pt x="4913" y="9540"/>
                    <a:pt x="4679" y="9643"/>
                    <a:pt x="4429" y="9696"/>
                  </a:cubicBezTo>
                  <a:lnTo>
                    <a:pt x="4065" y="9332"/>
                  </a:lnTo>
                  <a:cubicBezTo>
                    <a:pt x="4127" y="9047"/>
                    <a:pt x="4246" y="8825"/>
                    <a:pt x="4299" y="8825"/>
                  </a:cubicBezTo>
                  <a:close/>
                  <a:moveTo>
                    <a:pt x="1635" y="8974"/>
                  </a:moveTo>
                  <a:lnTo>
                    <a:pt x="2056" y="9394"/>
                  </a:lnTo>
                  <a:cubicBezTo>
                    <a:pt x="2060" y="9394"/>
                    <a:pt x="1202" y="10252"/>
                    <a:pt x="1201" y="10252"/>
                  </a:cubicBezTo>
                  <a:cubicBezTo>
                    <a:pt x="1170" y="10283"/>
                    <a:pt x="1128" y="10298"/>
                    <a:pt x="1087" y="10298"/>
                  </a:cubicBezTo>
                  <a:cubicBezTo>
                    <a:pt x="1046" y="10298"/>
                    <a:pt x="1005" y="10283"/>
                    <a:pt x="973" y="10252"/>
                  </a:cubicBezTo>
                  <a:lnTo>
                    <a:pt x="778" y="10056"/>
                  </a:lnTo>
                  <a:cubicBezTo>
                    <a:pt x="716" y="9994"/>
                    <a:pt x="716" y="9891"/>
                    <a:pt x="778" y="9829"/>
                  </a:cubicBezTo>
                  <a:lnTo>
                    <a:pt x="1635" y="8974"/>
                  </a:lnTo>
                  <a:close/>
                  <a:moveTo>
                    <a:pt x="3423" y="9160"/>
                  </a:moveTo>
                  <a:lnTo>
                    <a:pt x="4408" y="10145"/>
                  </a:lnTo>
                  <a:cubicBezTo>
                    <a:pt x="4440" y="10181"/>
                    <a:pt x="4440" y="10234"/>
                    <a:pt x="4408" y="10264"/>
                  </a:cubicBezTo>
                  <a:lnTo>
                    <a:pt x="4175" y="10498"/>
                  </a:lnTo>
                  <a:cubicBezTo>
                    <a:pt x="4154" y="10520"/>
                    <a:pt x="4129" y="10521"/>
                    <a:pt x="4115" y="10521"/>
                  </a:cubicBezTo>
                  <a:cubicBezTo>
                    <a:pt x="4102" y="10521"/>
                    <a:pt x="4077" y="10520"/>
                    <a:pt x="4056" y="10498"/>
                  </a:cubicBezTo>
                  <a:lnTo>
                    <a:pt x="3071" y="9512"/>
                  </a:lnTo>
                  <a:lnTo>
                    <a:pt x="3423" y="9160"/>
                  </a:lnTo>
                  <a:close/>
                  <a:moveTo>
                    <a:pt x="3243" y="10158"/>
                  </a:moveTo>
                  <a:lnTo>
                    <a:pt x="3607" y="10521"/>
                  </a:lnTo>
                  <a:cubicBezTo>
                    <a:pt x="3545" y="10809"/>
                    <a:pt x="3426" y="11031"/>
                    <a:pt x="3373" y="11031"/>
                  </a:cubicBezTo>
                  <a:cubicBezTo>
                    <a:pt x="3369" y="11031"/>
                    <a:pt x="3341" y="11031"/>
                    <a:pt x="3281" y="10970"/>
                  </a:cubicBezTo>
                  <a:lnTo>
                    <a:pt x="2793" y="10482"/>
                  </a:lnTo>
                  <a:cubicBezTo>
                    <a:pt x="2745" y="10433"/>
                    <a:pt x="2730" y="10397"/>
                    <a:pt x="2734" y="10388"/>
                  </a:cubicBezTo>
                  <a:cubicBezTo>
                    <a:pt x="2757" y="10316"/>
                    <a:pt x="2993" y="10211"/>
                    <a:pt x="3243" y="10158"/>
                  </a:cubicBezTo>
                  <a:close/>
                  <a:moveTo>
                    <a:pt x="8562" y="0"/>
                  </a:moveTo>
                  <a:cubicBezTo>
                    <a:pt x="8383" y="0"/>
                    <a:pt x="8204" y="67"/>
                    <a:pt x="8071" y="201"/>
                  </a:cubicBezTo>
                  <a:cubicBezTo>
                    <a:pt x="7847" y="427"/>
                    <a:pt x="7803" y="784"/>
                    <a:pt x="7966" y="1053"/>
                  </a:cubicBezTo>
                  <a:lnTo>
                    <a:pt x="3414" y="5605"/>
                  </a:lnTo>
                  <a:cubicBezTo>
                    <a:pt x="3171" y="5850"/>
                    <a:pt x="3023" y="6172"/>
                    <a:pt x="3000" y="6516"/>
                  </a:cubicBezTo>
                  <a:cubicBezTo>
                    <a:pt x="2982" y="6780"/>
                    <a:pt x="2869" y="7025"/>
                    <a:pt x="2683" y="7212"/>
                  </a:cubicBezTo>
                  <a:lnTo>
                    <a:pt x="2503" y="7393"/>
                  </a:lnTo>
                  <a:cubicBezTo>
                    <a:pt x="2443" y="7366"/>
                    <a:pt x="2379" y="7352"/>
                    <a:pt x="2313" y="7352"/>
                  </a:cubicBezTo>
                  <a:cubicBezTo>
                    <a:pt x="2250" y="7352"/>
                    <a:pt x="2184" y="7366"/>
                    <a:pt x="2125" y="7393"/>
                  </a:cubicBezTo>
                  <a:lnTo>
                    <a:pt x="1788" y="7055"/>
                  </a:lnTo>
                  <a:lnTo>
                    <a:pt x="1825" y="7016"/>
                  </a:lnTo>
                  <a:cubicBezTo>
                    <a:pt x="1967" y="6874"/>
                    <a:pt x="1971" y="6633"/>
                    <a:pt x="1825" y="6489"/>
                  </a:cubicBezTo>
                  <a:lnTo>
                    <a:pt x="1572" y="6234"/>
                  </a:lnTo>
                  <a:cubicBezTo>
                    <a:pt x="1499" y="6162"/>
                    <a:pt x="1403" y="6126"/>
                    <a:pt x="1306" y="6126"/>
                  </a:cubicBezTo>
                  <a:cubicBezTo>
                    <a:pt x="1210" y="6126"/>
                    <a:pt x="1115" y="6162"/>
                    <a:pt x="1043" y="6234"/>
                  </a:cubicBezTo>
                  <a:lnTo>
                    <a:pt x="145" y="7132"/>
                  </a:lnTo>
                  <a:cubicBezTo>
                    <a:pt x="1" y="7277"/>
                    <a:pt x="1" y="7517"/>
                    <a:pt x="145" y="7661"/>
                  </a:cubicBezTo>
                  <a:cubicBezTo>
                    <a:pt x="146" y="7668"/>
                    <a:pt x="402" y="7920"/>
                    <a:pt x="402" y="7920"/>
                  </a:cubicBezTo>
                  <a:cubicBezTo>
                    <a:pt x="474" y="7992"/>
                    <a:pt x="570" y="8027"/>
                    <a:pt x="666" y="8027"/>
                  </a:cubicBezTo>
                  <a:cubicBezTo>
                    <a:pt x="761" y="8027"/>
                    <a:pt x="857" y="7992"/>
                    <a:pt x="929" y="7920"/>
                  </a:cubicBezTo>
                  <a:lnTo>
                    <a:pt x="968" y="7882"/>
                  </a:lnTo>
                  <a:lnTo>
                    <a:pt x="1305" y="8220"/>
                  </a:lnTo>
                  <a:cubicBezTo>
                    <a:pt x="1229" y="8390"/>
                    <a:pt x="1261" y="8599"/>
                    <a:pt x="1399" y="8738"/>
                  </a:cubicBezTo>
                  <a:lnTo>
                    <a:pt x="544" y="9595"/>
                  </a:lnTo>
                  <a:cubicBezTo>
                    <a:pt x="351" y="9788"/>
                    <a:pt x="351" y="10101"/>
                    <a:pt x="544" y="10291"/>
                  </a:cubicBezTo>
                  <a:lnTo>
                    <a:pt x="739" y="10486"/>
                  </a:lnTo>
                  <a:cubicBezTo>
                    <a:pt x="834" y="10582"/>
                    <a:pt x="961" y="10630"/>
                    <a:pt x="1088" y="10630"/>
                  </a:cubicBezTo>
                  <a:cubicBezTo>
                    <a:pt x="1214" y="10630"/>
                    <a:pt x="1341" y="10582"/>
                    <a:pt x="1435" y="10486"/>
                  </a:cubicBezTo>
                  <a:lnTo>
                    <a:pt x="2292" y="9630"/>
                  </a:lnTo>
                  <a:cubicBezTo>
                    <a:pt x="2381" y="9719"/>
                    <a:pt x="2496" y="9765"/>
                    <a:pt x="2620" y="9765"/>
                  </a:cubicBezTo>
                  <a:cubicBezTo>
                    <a:pt x="2686" y="9765"/>
                    <a:pt x="2752" y="9753"/>
                    <a:pt x="2810" y="9726"/>
                  </a:cubicBezTo>
                  <a:lnTo>
                    <a:pt x="2970" y="9886"/>
                  </a:lnTo>
                  <a:cubicBezTo>
                    <a:pt x="2951" y="9891"/>
                    <a:pt x="2933" y="9897"/>
                    <a:pt x="2913" y="9904"/>
                  </a:cubicBezTo>
                  <a:cubicBezTo>
                    <a:pt x="2631" y="9998"/>
                    <a:pt x="2468" y="10126"/>
                    <a:pt x="2416" y="10285"/>
                  </a:cubicBezTo>
                  <a:cubicBezTo>
                    <a:pt x="2384" y="10385"/>
                    <a:pt x="2383" y="10539"/>
                    <a:pt x="2558" y="10715"/>
                  </a:cubicBezTo>
                  <a:lnTo>
                    <a:pt x="3046" y="11203"/>
                  </a:lnTo>
                  <a:cubicBezTo>
                    <a:pt x="3151" y="11308"/>
                    <a:pt x="3261" y="11361"/>
                    <a:pt x="3373" y="11361"/>
                  </a:cubicBezTo>
                  <a:cubicBezTo>
                    <a:pt x="3474" y="11361"/>
                    <a:pt x="3623" y="11315"/>
                    <a:pt x="3751" y="11095"/>
                  </a:cubicBezTo>
                  <a:cubicBezTo>
                    <a:pt x="3801" y="11009"/>
                    <a:pt x="3843" y="10906"/>
                    <a:pt x="3880" y="10782"/>
                  </a:cubicBezTo>
                  <a:cubicBezTo>
                    <a:pt x="3950" y="10828"/>
                    <a:pt x="4031" y="10855"/>
                    <a:pt x="4115" y="10855"/>
                  </a:cubicBezTo>
                  <a:cubicBezTo>
                    <a:pt x="4227" y="10855"/>
                    <a:pt x="4331" y="10811"/>
                    <a:pt x="4411" y="10733"/>
                  </a:cubicBezTo>
                  <a:lnTo>
                    <a:pt x="4644" y="10500"/>
                  </a:lnTo>
                  <a:cubicBezTo>
                    <a:pt x="4787" y="10356"/>
                    <a:pt x="4803" y="10134"/>
                    <a:pt x="4695" y="9971"/>
                  </a:cubicBezTo>
                  <a:cubicBezTo>
                    <a:pt x="4920" y="9904"/>
                    <a:pt x="5187" y="9780"/>
                    <a:pt x="5256" y="9567"/>
                  </a:cubicBezTo>
                  <a:cubicBezTo>
                    <a:pt x="5286" y="9465"/>
                    <a:pt x="5290" y="9311"/>
                    <a:pt x="5114" y="9135"/>
                  </a:cubicBezTo>
                  <a:lnTo>
                    <a:pt x="4626" y="8647"/>
                  </a:lnTo>
                  <a:cubicBezTo>
                    <a:pt x="4521" y="8543"/>
                    <a:pt x="4411" y="8489"/>
                    <a:pt x="4299" y="8489"/>
                  </a:cubicBezTo>
                  <a:cubicBezTo>
                    <a:pt x="4024" y="8489"/>
                    <a:pt x="3872" y="8803"/>
                    <a:pt x="3792" y="9061"/>
                  </a:cubicBezTo>
                  <a:lnTo>
                    <a:pt x="3634" y="8903"/>
                  </a:lnTo>
                  <a:cubicBezTo>
                    <a:pt x="3687" y="8782"/>
                    <a:pt x="3687" y="8644"/>
                    <a:pt x="3634" y="8523"/>
                  </a:cubicBezTo>
                  <a:lnTo>
                    <a:pt x="3813" y="8344"/>
                  </a:lnTo>
                  <a:cubicBezTo>
                    <a:pt x="3999" y="8157"/>
                    <a:pt x="4248" y="8044"/>
                    <a:pt x="4511" y="8026"/>
                  </a:cubicBezTo>
                  <a:cubicBezTo>
                    <a:pt x="4855" y="8001"/>
                    <a:pt x="5176" y="7856"/>
                    <a:pt x="5419" y="7611"/>
                  </a:cubicBezTo>
                  <a:lnTo>
                    <a:pt x="9971" y="3059"/>
                  </a:lnTo>
                  <a:cubicBezTo>
                    <a:pt x="10078" y="3124"/>
                    <a:pt x="10202" y="3160"/>
                    <a:pt x="10332" y="3160"/>
                  </a:cubicBezTo>
                  <a:cubicBezTo>
                    <a:pt x="10518" y="3160"/>
                    <a:pt x="10690" y="3085"/>
                    <a:pt x="10823" y="2956"/>
                  </a:cubicBezTo>
                  <a:cubicBezTo>
                    <a:pt x="11093" y="2686"/>
                    <a:pt x="11093" y="2239"/>
                    <a:pt x="10823" y="1973"/>
                  </a:cubicBezTo>
                  <a:lnTo>
                    <a:pt x="9054" y="201"/>
                  </a:lnTo>
                  <a:cubicBezTo>
                    <a:pt x="8920" y="67"/>
                    <a:pt x="8741" y="0"/>
                    <a:pt x="8562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41"/>
          <p:cNvGrpSpPr/>
          <p:nvPr/>
        </p:nvGrpSpPr>
        <p:grpSpPr>
          <a:xfrm>
            <a:off x="3450939" y="1779358"/>
            <a:ext cx="402130" cy="474265"/>
            <a:chOff x="1412525" y="2634050"/>
            <a:chExt cx="240825" cy="284025"/>
          </a:xfrm>
        </p:grpSpPr>
        <p:sp>
          <p:nvSpPr>
            <p:cNvPr id="1563" name="Google Shape;1563;p41"/>
            <p:cNvSpPr/>
            <p:nvPr/>
          </p:nvSpPr>
          <p:spPr>
            <a:xfrm>
              <a:off x="1496300" y="2637900"/>
              <a:ext cx="72650" cy="44400"/>
            </a:xfrm>
            <a:custGeom>
              <a:avLst/>
              <a:gdLst/>
              <a:ahLst/>
              <a:cxnLst/>
              <a:rect l="l" t="t" r="r" b="b"/>
              <a:pathLst>
                <a:path w="2906" h="1776" extrusionOk="0">
                  <a:moveTo>
                    <a:pt x="563" y="1"/>
                  </a:moveTo>
                  <a:cubicBezTo>
                    <a:pt x="252" y="1"/>
                    <a:pt x="0" y="255"/>
                    <a:pt x="0" y="565"/>
                  </a:cubicBezTo>
                  <a:lnTo>
                    <a:pt x="0" y="1776"/>
                  </a:lnTo>
                  <a:lnTo>
                    <a:pt x="2906" y="1776"/>
                  </a:lnTo>
                  <a:lnTo>
                    <a:pt x="2906" y="565"/>
                  </a:lnTo>
                  <a:cubicBezTo>
                    <a:pt x="2904" y="255"/>
                    <a:pt x="2652" y="1"/>
                    <a:pt x="2341" y="1"/>
                  </a:cubicBez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1416525" y="2696775"/>
              <a:ext cx="232475" cy="111850"/>
            </a:xfrm>
            <a:custGeom>
              <a:avLst/>
              <a:gdLst/>
              <a:ahLst/>
              <a:cxnLst/>
              <a:rect l="l" t="t" r="r" b="b"/>
              <a:pathLst>
                <a:path w="9299" h="4474" extrusionOk="0">
                  <a:moveTo>
                    <a:pt x="4718" y="1"/>
                  </a:moveTo>
                  <a:lnTo>
                    <a:pt x="1685" y="1220"/>
                  </a:lnTo>
                  <a:lnTo>
                    <a:pt x="0" y="3408"/>
                  </a:lnTo>
                  <a:lnTo>
                    <a:pt x="4648" y="4473"/>
                  </a:lnTo>
                  <a:lnTo>
                    <a:pt x="9298" y="3408"/>
                  </a:lnTo>
                  <a:lnTo>
                    <a:pt x="7614" y="1220"/>
                  </a:lnTo>
                  <a:lnTo>
                    <a:pt x="4718" y="1"/>
                  </a:ln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1458550" y="2667325"/>
              <a:ext cx="148075" cy="59925"/>
            </a:xfrm>
            <a:custGeom>
              <a:avLst/>
              <a:gdLst/>
              <a:ahLst/>
              <a:cxnLst/>
              <a:rect l="l" t="t" r="r" b="b"/>
              <a:pathLst>
                <a:path w="5923" h="2397" extrusionOk="0">
                  <a:moveTo>
                    <a:pt x="941" y="1"/>
                  </a:moveTo>
                  <a:cubicBezTo>
                    <a:pt x="421" y="1"/>
                    <a:pt x="0" y="421"/>
                    <a:pt x="0" y="941"/>
                  </a:cubicBezTo>
                  <a:lnTo>
                    <a:pt x="0" y="2396"/>
                  </a:lnTo>
                  <a:lnTo>
                    <a:pt x="5922" y="2396"/>
                  </a:lnTo>
                  <a:lnTo>
                    <a:pt x="5922" y="941"/>
                  </a:lnTo>
                  <a:cubicBezTo>
                    <a:pt x="5922" y="421"/>
                    <a:pt x="5502" y="1"/>
                    <a:pt x="4982" y="1"/>
                  </a:cubicBez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1416400" y="2781575"/>
              <a:ext cx="232425" cy="132025"/>
            </a:xfrm>
            <a:custGeom>
              <a:avLst/>
              <a:gdLst/>
              <a:ahLst/>
              <a:cxnLst/>
              <a:rect l="l" t="t" r="r" b="b"/>
              <a:pathLst>
                <a:path w="9297" h="5281" extrusionOk="0">
                  <a:moveTo>
                    <a:pt x="0" y="0"/>
                  </a:moveTo>
                  <a:lnTo>
                    <a:pt x="0" y="4435"/>
                  </a:lnTo>
                  <a:cubicBezTo>
                    <a:pt x="0" y="4900"/>
                    <a:pt x="376" y="5280"/>
                    <a:pt x="845" y="5280"/>
                  </a:cubicBezTo>
                  <a:lnTo>
                    <a:pt x="8451" y="5280"/>
                  </a:lnTo>
                  <a:cubicBezTo>
                    <a:pt x="8918" y="5280"/>
                    <a:pt x="9296" y="4902"/>
                    <a:pt x="9296" y="4435"/>
                  </a:cubicBezTo>
                  <a:lnTo>
                    <a:pt x="92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1416400" y="2781575"/>
              <a:ext cx="37775" cy="132025"/>
            </a:xfrm>
            <a:custGeom>
              <a:avLst/>
              <a:gdLst/>
              <a:ahLst/>
              <a:cxnLst/>
              <a:rect l="l" t="t" r="r" b="b"/>
              <a:pathLst>
                <a:path w="1511" h="5281" extrusionOk="0">
                  <a:moveTo>
                    <a:pt x="0" y="0"/>
                  </a:moveTo>
                  <a:lnTo>
                    <a:pt x="0" y="4435"/>
                  </a:lnTo>
                  <a:cubicBezTo>
                    <a:pt x="0" y="4900"/>
                    <a:pt x="376" y="5280"/>
                    <a:pt x="845" y="5280"/>
                  </a:cubicBezTo>
                  <a:lnTo>
                    <a:pt x="1510" y="5280"/>
                  </a:lnTo>
                  <a:cubicBezTo>
                    <a:pt x="1042" y="5280"/>
                    <a:pt x="666" y="4900"/>
                    <a:pt x="666" y="4435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1470750" y="2803750"/>
              <a:ext cx="124250" cy="42175"/>
            </a:xfrm>
            <a:custGeom>
              <a:avLst/>
              <a:gdLst/>
              <a:ahLst/>
              <a:cxnLst/>
              <a:rect l="l" t="t" r="r" b="b"/>
              <a:pathLst>
                <a:path w="4970" h="1687" extrusionOk="0">
                  <a:moveTo>
                    <a:pt x="403" y="1"/>
                  </a:moveTo>
                  <a:cubicBezTo>
                    <a:pt x="179" y="1"/>
                    <a:pt x="0" y="180"/>
                    <a:pt x="0" y="404"/>
                  </a:cubicBezTo>
                  <a:lnTo>
                    <a:pt x="0" y="1282"/>
                  </a:lnTo>
                  <a:cubicBezTo>
                    <a:pt x="0" y="1507"/>
                    <a:pt x="179" y="1687"/>
                    <a:pt x="403" y="1687"/>
                  </a:cubicBezTo>
                  <a:lnTo>
                    <a:pt x="4565" y="1687"/>
                  </a:lnTo>
                  <a:cubicBezTo>
                    <a:pt x="4788" y="1687"/>
                    <a:pt x="4969" y="1507"/>
                    <a:pt x="4969" y="1282"/>
                  </a:cubicBezTo>
                  <a:lnTo>
                    <a:pt x="4969" y="404"/>
                  </a:lnTo>
                  <a:cubicBezTo>
                    <a:pt x="4969" y="182"/>
                    <a:pt x="4786" y="1"/>
                    <a:pt x="4565" y="1"/>
                  </a:cubicBezTo>
                  <a:close/>
                </a:path>
              </a:pathLst>
            </a:custGeom>
            <a:solidFill>
              <a:srgbClr val="D9EF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1457525" y="2866275"/>
              <a:ext cx="26100" cy="26075"/>
            </a:xfrm>
            <a:custGeom>
              <a:avLst/>
              <a:gdLst/>
              <a:ahLst/>
              <a:cxnLst/>
              <a:rect l="l" t="t" r="r" b="b"/>
              <a:pathLst>
                <a:path w="1044" h="1043" extrusionOk="0">
                  <a:moveTo>
                    <a:pt x="528" y="0"/>
                  </a:moveTo>
                  <a:cubicBezTo>
                    <a:pt x="526" y="0"/>
                    <a:pt x="524" y="0"/>
                    <a:pt x="522" y="0"/>
                  </a:cubicBezTo>
                  <a:cubicBezTo>
                    <a:pt x="233" y="0"/>
                    <a:pt x="0" y="233"/>
                    <a:pt x="0" y="520"/>
                  </a:cubicBezTo>
                  <a:cubicBezTo>
                    <a:pt x="0" y="810"/>
                    <a:pt x="233" y="1042"/>
                    <a:pt x="522" y="1042"/>
                  </a:cubicBezTo>
                  <a:cubicBezTo>
                    <a:pt x="809" y="1042"/>
                    <a:pt x="1044" y="810"/>
                    <a:pt x="1044" y="520"/>
                  </a:cubicBezTo>
                  <a:cubicBezTo>
                    <a:pt x="1044" y="235"/>
                    <a:pt x="813" y="0"/>
                    <a:pt x="528" y="0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1581925" y="2866275"/>
              <a:ext cx="26075" cy="26075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22" y="0"/>
                  </a:moveTo>
                  <a:cubicBezTo>
                    <a:pt x="233" y="0"/>
                    <a:pt x="1" y="233"/>
                    <a:pt x="1" y="520"/>
                  </a:cubicBezTo>
                  <a:cubicBezTo>
                    <a:pt x="1" y="810"/>
                    <a:pt x="233" y="1042"/>
                    <a:pt x="522" y="1042"/>
                  </a:cubicBezTo>
                  <a:cubicBezTo>
                    <a:pt x="810" y="1042"/>
                    <a:pt x="1042" y="810"/>
                    <a:pt x="1042" y="520"/>
                  </a:cubicBezTo>
                  <a:cubicBezTo>
                    <a:pt x="1042" y="233"/>
                    <a:pt x="810" y="0"/>
                    <a:pt x="522" y="0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1519775" y="2866275"/>
              <a:ext cx="26050" cy="26075"/>
            </a:xfrm>
            <a:custGeom>
              <a:avLst/>
              <a:gdLst/>
              <a:ahLst/>
              <a:cxnLst/>
              <a:rect l="l" t="t" r="r" b="b"/>
              <a:pathLst>
                <a:path w="1042" h="1043" extrusionOk="0">
                  <a:moveTo>
                    <a:pt x="527" y="0"/>
                  </a:moveTo>
                  <a:cubicBezTo>
                    <a:pt x="524" y="0"/>
                    <a:pt x="522" y="0"/>
                    <a:pt x="520" y="0"/>
                  </a:cubicBezTo>
                  <a:cubicBezTo>
                    <a:pt x="233" y="0"/>
                    <a:pt x="0" y="233"/>
                    <a:pt x="0" y="520"/>
                  </a:cubicBezTo>
                  <a:cubicBezTo>
                    <a:pt x="0" y="810"/>
                    <a:pt x="233" y="1042"/>
                    <a:pt x="520" y="1042"/>
                  </a:cubicBezTo>
                  <a:cubicBezTo>
                    <a:pt x="809" y="1042"/>
                    <a:pt x="1042" y="810"/>
                    <a:pt x="1042" y="520"/>
                  </a:cubicBezTo>
                  <a:cubicBezTo>
                    <a:pt x="1042" y="235"/>
                    <a:pt x="811" y="0"/>
                    <a:pt x="527" y="0"/>
                  </a:cubicBezTo>
                  <a:close/>
                </a:path>
              </a:pathLst>
            </a:custGeom>
            <a:solidFill>
              <a:srgbClr val="FF3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1490700" y="2815700"/>
              <a:ext cx="8325" cy="15125"/>
            </a:xfrm>
            <a:custGeom>
              <a:avLst/>
              <a:gdLst/>
              <a:ahLst/>
              <a:cxnLst/>
              <a:rect l="l" t="t" r="r" b="b"/>
              <a:pathLst>
                <a:path w="333" h="605" extrusionOk="0">
                  <a:moveTo>
                    <a:pt x="170" y="0"/>
                  </a:moveTo>
                  <a:cubicBezTo>
                    <a:pt x="162" y="0"/>
                    <a:pt x="154" y="1"/>
                    <a:pt x="146" y="2"/>
                  </a:cubicBezTo>
                  <a:cubicBezTo>
                    <a:pt x="63" y="9"/>
                    <a:pt x="1" y="85"/>
                    <a:pt x="1" y="171"/>
                  </a:cubicBezTo>
                  <a:lnTo>
                    <a:pt x="1" y="431"/>
                  </a:lnTo>
                  <a:cubicBezTo>
                    <a:pt x="1" y="517"/>
                    <a:pt x="63" y="595"/>
                    <a:pt x="146" y="604"/>
                  </a:cubicBezTo>
                  <a:cubicBezTo>
                    <a:pt x="153" y="604"/>
                    <a:pt x="159" y="605"/>
                    <a:pt x="165" y="605"/>
                  </a:cubicBezTo>
                  <a:cubicBezTo>
                    <a:pt x="259" y="605"/>
                    <a:pt x="333" y="530"/>
                    <a:pt x="333" y="439"/>
                  </a:cubicBezTo>
                  <a:lnTo>
                    <a:pt x="333" y="165"/>
                  </a:lnTo>
                  <a:cubicBezTo>
                    <a:pt x="333" y="74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1566675" y="2815700"/>
              <a:ext cx="8350" cy="15125"/>
            </a:xfrm>
            <a:custGeom>
              <a:avLst/>
              <a:gdLst/>
              <a:ahLst/>
              <a:cxnLst/>
              <a:rect l="l" t="t" r="r" b="b"/>
              <a:pathLst>
                <a:path w="334" h="605" extrusionOk="0">
                  <a:moveTo>
                    <a:pt x="171" y="0"/>
                  </a:moveTo>
                  <a:cubicBezTo>
                    <a:pt x="163" y="0"/>
                    <a:pt x="155" y="1"/>
                    <a:pt x="147" y="2"/>
                  </a:cubicBezTo>
                  <a:cubicBezTo>
                    <a:pt x="60" y="9"/>
                    <a:pt x="0" y="85"/>
                    <a:pt x="0" y="171"/>
                  </a:cubicBezTo>
                  <a:lnTo>
                    <a:pt x="0" y="431"/>
                  </a:lnTo>
                  <a:cubicBezTo>
                    <a:pt x="0" y="517"/>
                    <a:pt x="62" y="595"/>
                    <a:pt x="147" y="604"/>
                  </a:cubicBezTo>
                  <a:cubicBezTo>
                    <a:pt x="154" y="604"/>
                    <a:pt x="161" y="605"/>
                    <a:pt x="168" y="605"/>
                  </a:cubicBezTo>
                  <a:cubicBezTo>
                    <a:pt x="260" y="605"/>
                    <a:pt x="334" y="529"/>
                    <a:pt x="334" y="439"/>
                  </a:cubicBezTo>
                  <a:lnTo>
                    <a:pt x="334" y="165"/>
                  </a:lnTo>
                  <a:cubicBezTo>
                    <a:pt x="334" y="74"/>
                    <a:pt x="260" y="0"/>
                    <a:pt x="171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1518750" y="2822025"/>
              <a:ext cx="28025" cy="12450"/>
            </a:xfrm>
            <a:custGeom>
              <a:avLst/>
              <a:gdLst/>
              <a:ahLst/>
              <a:cxnLst/>
              <a:rect l="l" t="t" r="r" b="b"/>
              <a:pathLst>
                <a:path w="1121" h="498" extrusionOk="0">
                  <a:moveTo>
                    <a:pt x="185" y="1"/>
                  </a:moveTo>
                  <a:cubicBezTo>
                    <a:pt x="146" y="1"/>
                    <a:pt x="106" y="14"/>
                    <a:pt x="75" y="42"/>
                  </a:cubicBezTo>
                  <a:cubicBezTo>
                    <a:pt x="7" y="102"/>
                    <a:pt x="0" y="209"/>
                    <a:pt x="61" y="276"/>
                  </a:cubicBezTo>
                  <a:cubicBezTo>
                    <a:pt x="185" y="418"/>
                    <a:pt x="366" y="498"/>
                    <a:pt x="559" y="498"/>
                  </a:cubicBezTo>
                  <a:cubicBezTo>
                    <a:pt x="753" y="498"/>
                    <a:pt x="934" y="416"/>
                    <a:pt x="1058" y="276"/>
                  </a:cubicBezTo>
                  <a:cubicBezTo>
                    <a:pt x="1120" y="205"/>
                    <a:pt x="1111" y="102"/>
                    <a:pt x="1044" y="42"/>
                  </a:cubicBezTo>
                  <a:cubicBezTo>
                    <a:pt x="1012" y="14"/>
                    <a:pt x="973" y="1"/>
                    <a:pt x="934" y="1"/>
                  </a:cubicBezTo>
                  <a:cubicBezTo>
                    <a:pt x="887" y="1"/>
                    <a:pt x="841" y="20"/>
                    <a:pt x="808" y="58"/>
                  </a:cubicBezTo>
                  <a:cubicBezTo>
                    <a:pt x="747" y="125"/>
                    <a:pt x="657" y="166"/>
                    <a:pt x="559" y="166"/>
                  </a:cubicBezTo>
                  <a:cubicBezTo>
                    <a:pt x="462" y="166"/>
                    <a:pt x="371" y="125"/>
                    <a:pt x="311" y="58"/>
                  </a:cubicBezTo>
                  <a:cubicBezTo>
                    <a:pt x="278" y="20"/>
                    <a:pt x="232" y="1"/>
                    <a:pt x="185" y="1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1466250" y="2799850"/>
              <a:ext cx="132600" cy="50525"/>
            </a:xfrm>
            <a:custGeom>
              <a:avLst/>
              <a:gdLst/>
              <a:ahLst/>
              <a:cxnLst/>
              <a:rect l="l" t="t" r="r" b="b"/>
              <a:pathLst>
                <a:path w="5304" h="2021" extrusionOk="0">
                  <a:moveTo>
                    <a:pt x="4734" y="334"/>
                  </a:moveTo>
                  <a:cubicBezTo>
                    <a:pt x="4865" y="334"/>
                    <a:pt x="4972" y="441"/>
                    <a:pt x="4972" y="572"/>
                  </a:cubicBezTo>
                  <a:lnTo>
                    <a:pt x="4972" y="1451"/>
                  </a:lnTo>
                  <a:cubicBezTo>
                    <a:pt x="4972" y="1580"/>
                    <a:pt x="4865" y="1687"/>
                    <a:pt x="4734" y="1687"/>
                  </a:cubicBezTo>
                  <a:lnTo>
                    <a:pt x="572" y="1687"/>
                  </a:lnTo>
                  <a:cubicBezTo>
                    <a:pt x="441" y="1687"/>
                    <a:pt x="334" y="1580"/>
                    <a:pt x="334" y="1451"/>
                  </a:cubicBezTo>
                  <a:lnTo>
                    <a:pt x="334" y="572"/>
                  </a:lnTo>
                  <a:cubicBezTo>
                    <a:pt x="334" y="441"/>
                    <a:pt x="441" y="334"/>
                    <a:pt x="572" y="334"/>
                  </a:cubicBezTo>
                  <a:close/>
                  <a:moveTo>
                    <a:pt x="572" y="1"/>
                  </a:moveTo>
                  <a:cubicBezTo>
                    <a:pt x="256" y="1"/>
                    <a:pt x="1" y="256"/>
                    <a:pt x="1" y="572"/>
                  </a:cubicBezTo>
                  <a:lnTo>
                    <a:pt x="1" y="1451"/>
                  </a:lnTo>
                  <a:cubicBezTo>
                    <a:pt x="1" y="1765"/>
                    <a:pt x="256" y="2020"/>
                    <a:pt x="572" y="2020"/>
                  </a:cubicBezTo>
                  <a:lnTo>
                    <a:pt x="4734" y="2020"/>
                  </a:lnTo>
                  <a:cubicBezTo>
                    <a:pt x="5048" y="2020"/>
                    <a:pt x="5304" y="1765"/>
                    <a:pt x="5304" y="1451"/>
                  </a:cubicBezTo>
                  <a:lnTo>
                    <a:pt x="5304" y="572"/>
                  </a:lnTo>
                  <a:cubicBezTo>
                    <a:pt x="5304" y="256"/>
                    <a:pt x="5048" y="1"/>
                    <a:pt x="4734" y="1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1453350" y="2862050"/>
              <a:ext cx="34400" cy="34425"/>
            </a:xfrm>
            <a:custGeom>
              <a:avLst/>
              <a:gdLst/>
              <a:ahLst/>
              <a:cxnLst/>
              <a:rect l="l" t="t" r="r" b="b"/>
              <a:pathLst>
                <a:path w="1376" h="1377" extrusionOk="0">
                  <a:moveTo>
                    <a:pt x="689" y="334"/>
                  </a:moveTo>
                  <a:cubicBezTo>
                    <a:pt x="884" y="334"/>
                    <a:pt x="1044" y="494"/>
                    <a:pt x="1044" y="689"/>
                  </a:cubicBezTo>
                  <a:cubicBezTo>
                    <a:pt x="1044" y="885"/>
                    <a:pt x="884" y="1044"/>
                    <a:pt x="689" y="1044"/>
                  </a:cubicBezTo>
                  <a:cubicBezTo>
                    <a:pt x="494" y="1044"/>
                    <a:pt x="334" y="885"/>
                    <a:pt x="334" y="689"/>
                  </a:cubicBezTo>
                  <a:cubicBezTo>
                    <a:pt x="334" y="494"/>
                    <a:pt x="494" y="334"/>
                    <a:pt x="689" y="334"/>
                  </a:cubicBezTo>
                  <a:close/>
                  <a:moveTo>
                    <a:pt x="689" y="1"/>
                  </a:moveTo>
                  <a:cubicBezTo>
                    <a:pt x="309" y="1"/>
                    <a:pt x="0" y="308"/>
                    <a:pt x="0" y="688"/>
                  </a:cubicBezTo>
                  <a:cubicBezTo>
                    <a:pt x="0" y="1067"/>
                    <a:pt x="309" y="1376"/>
                    <a:pt x="689" y="1376"/>
                  </a:cubicBezTo>
                  <a:cubicBezTo>
                    <a:pt x="1069" y="1376"/>
                    <a:pt x="1376" y="1067"/>
                    <a:pt x="1376" y="688"/>
                  </a:cubicBezTo>
                  <a:cubicBezTo>
                    <a:pt x="1376" y="308"/>
                    <a:pt x="1069" y="1"/>
                    <a:pt x="689" y="1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1577700" y="2862100"/>
              <a:ext cx="34425" cy="34400"/>
            </a:xfrm>
            <a:custGeom>
              <a:avLst/>
              <a:gdLst/>
              <a:ahLst/>
              <a:cxnLst/>
              <a:rect l="l" t="t" r="r" b="b"/>
              <a:pathLst>
                <a:path w="1377" h="1376" extrusionOk="0">
                  <a:moveTo>
                    <a:pt x="691" y="332"/>
                  </a:moveTo>
                  <a:cubicBezTo>
                    <a:pt x="887" y="332"/>
                    <a:pt x="1046" y="490"/>
                    <a:pt x="1046" y="687"/>
                  </a:cubicBezTo>
                  <a:cubicBezTo>
                    <a:pt x="1046" y="883"/>
                    <a:pt x="887" y="1042"/>
                    <a:pt x="691" y="1042"/>
                  </a:cubicBezTo>
                  <a:cubicBezTo>
                    <a:pt x="496" y="1042"/>
                    <a:pt x="336" y="883"/>
                    <a:pt x="336" y="687"/>
                  </a:cubicBezTo>
                  <a:cubicBezTo>
                    <a:pt x="336" y="492"/>
                    <a:pt x="496" y="332"/>
                    <a:pt x="691" y="332"/>
                  </a:cubicBezTo>
                  <a:close/>
                  <a:moveTo>
                    <a:pt x="688" y="1"/>
                  </a:moveTo>
                  <a:cubicBezTo>
                    <a:pt x="310" y="1"/>
                    <a:pt x="1" y="306"/>
                    <a:pt x="1" y="687"/>
                  </a:cubicBezTo>
                  <a:cubicBezTo>
                    <a:pt x="1" y="1067"/>
                    <a:pt x="310" y="1376"/>
                    <a:pt x="688" y="1376"/>
                  </a:cubicBezTo>
                  <a:cubicBezTo>
                    <a:pt x="1068" y="1376"/>
                    <a:pt x="1376" y="1067"/>
                    <a:pt x="1376" y="687"/>
                  </a:cubicBezTo>
                  <a:cubicBezTo>
                    <a:pt x="1376" y="309"/>
                    <a:pt x="1068" y="1"/>
                    <a:pt x="688" y="1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1515550" y="2862050"/>
              <a:ext cx="34400" cy="34425"/>
            </a:xfrm>
            <a:custGeom>
              <a:avLst/>
              <a:gdLst/>
              <a:ahLst/>
              <a:cxnLst/>
              <a:rect l="l" t="t" r="r" b="b"/>
              <a:pathLst>
                <a:path w="1376" h="1377" extrusionOk="0">
                  <a:moveTo>
                    <a:pt x="687" y="334"/>
                  </a:moveTo>
                  <a:cubicBezTo>
                    <a:pt x="883" y="334"/>
                    <a:pt x="1042" y="494"/>
                    <a:pt x="1042" y="689"/>
                  </a:cubicBezTo>
                  <a:cubicBezTo>
                    <a:pt x="1042" y="885"/>
                    <a:pt x="884" y="1044"/>
                    <a:pt x="687" y="1044"/>
                  </a:cubicBezTo>
                  <a:cubicBezTo>
                    <a:pt x="492" y="1044"/>
                    <a:pt x="332" y="885"/>
                    <a:pt x="332" y="689"/>
                  </a:cubicBezTo>
                  <a:cubicBezTo>
                    <a:pt x="332" y="494"/>
                    <a:pt x="492" y="334"/>
                    <a:pt x="687" y="334"/>
                  </a:cubicBezTo>
                  <a:close/>
                  <a:moveTo>
                    <a:pt x="687" y="1"/>
                  </a:moveTo>
                  <a:cubicBezTo>
                    <a:pt x="308" y="1"/>
                    <a:pt x="1" y="308"/>
                    <a:pt x="1" y="688"/>
                  </a:cubicBezTo>
                  <a:cubicBezTo>
                    <a:pt x="1" y="1067"/>
                    <a:pt x="308" y="1376"/>
                    <a:pt x="687" y="1376"/>
                  </a:cubicBezTo>
                  <a:cubicBezTo>
                    <a:pt x="1067" y="1376"/>
                    <a:pt x="1376" y="1067"/>
                    <a:pt x="1376" y="688"/>
                  </a:cubicBezTo>
                  <a:cubicBezTo>
                    <a:pt x="1376" y="308"/>
                    <a:pt x="1069" y="1"/>
                    <a:pt x="687" y="1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1412525" y="2634050"/>
              <a:ext cx="240825" cy="284025"/>
            </a:xfrm>
            <a:custGeom>
              <a:avLst/>
              <a:gdLst/>
              <a:ahLst/>
              <a:cxnLst/>
              <a:rect l="l" t="t" r="r" b="b"/>
              <a:pathLst>
                <a:path w="9633" h="11361" extrusionOk="0">
                  <a:moveTo>
                    <a:pt x="5701" y="332"/>
                  </a:moveTo>
                  <a:cubicBezTo>
                    <a:pt x="5919" y="332"/>
                    <a:pt x="6097" y="510"/>
                    <a:pt x="6097" y="730"/>
                  </a:cubicBezTo>
                  <a:lnTo>
                    <a:pt x="6097" y="1175"/>
                  </a:lnTo>
                  <a:lnTo>
                    <a:pt x="3523" y="1175"/>
                  </a:lnTo>
                  <a:lnTo>
                    <a:pt x="3523" y="730"/>
                  </a:lnTo>
                  <a:cubicBezTo>
                    <a:pt x="3527" y="510"/>
                    <a:pt x="3704" y="332"/>
                    <a:pt x="3923" y="332"/>
                  </a:cubicBezTo>
                  <a:close/>
                  <a:moveTo>
                    <a:pt x="6833" y="1509"/>
                  </a:moveTo>
                  <a:cubicBezTo>
                    <a:pt x="7263" y="1509"/>
                    <a:pt x="7609" y="1857"/>
                    <a:pt x="7609" y="2283"/>
                  </a:cubicBezTo>
                  <a:lnTo>
                    <a:pt x="7609" y="3571"/>
                  </a:lnTo>
                  <a:lnTo>
                    <a:pt x="3610" y="3571"/>
                  </a:lnTo>
                  <a:cubicBezTo>
                    <a:pt x="3536" y="3571"/>
                    <a:pt x="3467" y="3621"/>
                    <a:pt x="3451" y="3694"/>
                  </a:cubicBezTo>
                  <a:cubicBezTo>
                    <a:pt x="3429" y="3793"/>
                    <a:pt x="3511" y="3882"/>
                    <a:pt x="3612" y="3882"/>
                  </a:cubicBezTo>
                  <a:lnTo>
                    <a:pt x="7689" y="3882"/>
                  </a:lnTo>
                  <a:lnTo>
                    <a:pt x="9123" y="5745"/>
                  </a:lnTo>
                  <a:lnTo>
                    <a:pt x="7967" y="5745"/>
                  </a:lnTo>
                  <a:cubicBezTo>
                    <a:pt x="7884" y="5745"/>
                    <a:pt x="7806" y="5807"/>
                    <a:pt x="7797" y="5893"/>
                  </a:cubicBezTo>
                  <a:cubicBezTo>
                    <a:pt x="7786" y="5994"/>
                    <a:pt x="7863" y="6079"/>
                    <a:pt x="7960" y="6079"/>
                  </a:cubicBezTo>
                  <a:lnTo>
                    <a:pt x="9295" y="6079"/>
                  </a:lnTo>
                  <a:lnTo>
                    <a:pt x="9295" y="10347"/>
                  </a:lnTo>
                  <a:cubicBezTo>
                    <a:pt x="9295" y="10722"/>
                    <a:pt x="8990" y="11025"/>
                    <a:pt x="8615" y="11025"/>
                  </a:cubicBezTo>
                  <a:lnTo>
                    <a:pt x="1010" y="11025"/>
                  </a:lnTo>
                  <a:cubicBezTo>
                    <a:pt x="636" y="11025"/>
                    <a:pt x="331" y="10722"/>
                    <a:pt x="331" y="10347"/>
                  </a:cubicBezTo>
                  <a:lnTo>
                    <a:pt x="331" y="6079"/>
                  </a:lnTo>
                  <a:lnTo>
                    <a:pt x="7293" y="6079"/>
                  </a:lnTo>
                  <a:cubicBezTo>
                    <a:pt x="7378" y="6079"/>
                    <a:pt x="7454" y="6017"/>
                    <a:pt x="7463" y="5932"/>
                  </a:cubicBezTo>
                  <a:cubicBezTo>
                    <a:pt x="7478" y="5830"/>
                    <a:pt x="7398" y="5745"/>
                    <a:pt x="7300" y="5745"/>
                  </a:cubicBezTo>
                  <a:lnTo>
                    <a:pt x="496" y="5745"/>
                  </a:lnTo>
                  <a:lnTo>
                    <a:pt x="1932" y="3882"/>
                  </a:lnTo>
                  <a:lnTo>
                    <a:pt x="2947" y="3882"/>
                  </a:lnTo>
                  <a:cubicBezTo>
                    <a:pt x="3035" y="3882"/>
                    <a:pt x="3112" y="3809"/>
                    <a:pt x="3106" y="3720"/>
                  </a:cubicBezTo>
                  <a:lnTo>
                    <a:pt x="3106" y="3711"/>
                  </a:lnTo>
                  <a:cubicBezTo>
                    <a:pt x="3098" y="3633"/>
                    <a:pt x="3034" y="3571"/>
                    <a:pt x="2952" y="3571"/>
                  </a:cubicBezTo>
                  <a:lnTo>
                    <a:pt x="2018" y="3571"/>
                  </a:lnTo>
                  <a:lnTo>
                    <a:pt x="2018" y="2283"/>
                  </a:lnTo>
                  <a:cubicBezTo>
                    <a:pt x="2018" y="1855"/>
                    <a:pt x="2365" y="1509"/>
                    <a:pt x="2792" y="1509"/>
                  </a:cubicBezTo>
                  <a:close/>
                  <a:moveTo>
                    <a:pt x="3926" y="0"/>
                  </a:moveTo>
                  <a:cubicBezTo>
                    <a:pt x="3522" y="0"/>
                    <a:pt x="3195" y="327"/>
                    <a:pt x="3195" y="730"/>
                  </a:cubicBezTo>
                  <a:lnTo>
                    <a:pt x="3195" y="1175"/>
                  </a:lnTo>
                  <a:lnTo>
                    <a:pt x="2794" y="1175"/>
                  </a:lnTo>
                  <a:cubicBezTo>
                    <a:pt x="2182" y="1175"/>
                    <a:pt x="1687" y="1670"/>
                    <a:pt x="1687" y="2283"/>
                  </a:cubicBezTo>
                  <a:lnTo>
                    <a:pt x="1687" y="3681"/>
                  </a:lnTo>
                  <a:lnTo>
                    <a:pt x="36" y="5823"/>
                  </a:lnTo>
                  <a:cubicBezTo>
                    <a:pt x="15" y="5852"/>
                    <a:pt x="1" y="5887"/>
                    <a:pt x="1" y="5926"/>
                  </a:cubicBezTo>
                  <a:lnTo>
                    <a:pt x="1" y="10349"/>
                  </a:lnTo>
                  <a:cubicBezTo>
                    <a:pt x="1" y="10908"/>
                    <a:pt x="453" y="11360"/>
                    <a:pt x="1012" y="11360"/>
                  </a:cubicBezTo>
                  <a:lnTo>
                    <a:pt x="8620" y="11360"/>
                  </a:lnTo>
                  <a:cubicBezTo>
                    <a:pt x="9179" y="11360"/>
                    <a:pt x="9632" y="10908"/>
                    <a:pt x="9632" y="10349"/>
                  </a:cubicBezTo>
                  <a:lnTo>
                    <a:pt x="9632" y="5926"/>
                  </a:lnTo>
                  <a:cubicBezTo>
                    <a:pt x="9632" y="5891"/>
                    <a:pt x="9618" y="5852"/>
                    <a:pt x="9597" y="5823"/>
                  </a:cubicBezTo>
                  <a:lnTo>
                    <a:pt x="7946" y="3681"/>
                  </a:lnTo>
                  <a:lnTo>
                    <a:pt x="7946" y="2283"/>
                  </a:lnTo>
                  <a:cubicBezTo>
                    <a:pt x="7946" y="1670"/>
                    <a:pt x="7451" y="1175"/>
                    <a:pt x="6839" y="1175"/>
                  </a:cubicBezTo>
                  <a:lnTo>
                    <a:pt x="6438" y="1175"/>
                  </a:lnTo>
                  <a:lnTo>
                    <a:pt x="6438" y="730"/>
                  </a:lnTo>
                  <a:cubicBezTo>
                    <a:pt x="6432" y="327"/>
                    <a:pt x="6106" y="0"/>
                    <a:pt x="5703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41"/>
          <p:cNvGrpSpPr/>
          <p:nvPr/>
        </p:nvGrpSpPr>
        <p:grpSpPr>
          <a:xfrm>
            <a:off x="5252476" y="1779291"/>
            <a:ext cx="478857" cy="474390"/>
            <a:chOff x="2049300" y="2633950"/>
            <a:chExt cx="286775" cy="284100"/>
          </a:xfrm>
        </p:grpSpPr>
        <p:sp>
          <p:nvSpPr>
            <p:cNvPr id="1581" name="Google Shape;1581;p41"/>
            <p:cNvSpPr/>
            <p:nvPr/>
          </p:nvSpPr>
          <p:spPr>
            <a:xfrm>
              <a:off x="2252425" y="2653800"/>
              <a:ext cx="62125" cy="62125"/>
            </a:xfrm>
            <a:custGeom>
              <a:avLst/>
              <a:gdLst/>
              <a:ahLst/>
              <a:cxnLst/>
              <a:rect l="l" t="t" r="r" b="b"/>
              <a:pathLst>
                <a:path w="2485" h="2485" extrusionOk="0">
                  <a:moveTo>
                    <a:pt x="1489" y="0"/>
                  </a:moveTo>
                  <a:lnTo>
                    <a:pt x="0" y="1489"/>
                  </a:lnTo>
                  <a:lnTo>
                    <a:pt x="998" y="2485"/>
                  </a:lnTo>
                  <a:lnTo>
                    <a:pt x="2485" y="996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2053875" y="2851400"/>
              <a:ext cx="63025" cy="62425"/>
            </a:xfrm>
            <a:custGeom>
              <a:avLst/>
              <a:gdLst/>
              <a:ahLst/>
              <a:cxnLst/>
              <a:rect l="l" t="t" r="r" b="b"/>
              <a:pathLst>
                <a:path w="2521" h="2497" extrusionOk="0">
                  <a:moveTo>
                    <a:pt x="1015" y="1"/>
                  </a:moveTo>
                  <a:cubicBezTo>
                    <a:pt x="666" y="349"/>
                    <a:pt x="621" y="759"/>
                    <a:pt x="634" y="1000"/>
                  </a:cubicBezTo>
                  <a:cubicBezTo>
                    <a:pt x="639" y="1142"/>
                    <a:pt x="586" y="1280"/>
                    <a:pt x="487" y="1380"/>
                  </a:cubicBezTo>
                  <a:lnTo>
                    <a:pt x="94" y="1772"/>
                  </a:lnTo>
                  <a:cubicBezTo>
                    <a:pt x="0" y="1866"/>
                    <a:pt x="0" y="2013"/>
                    <a:pt x="94" y="2107"/>
                  </a:cubicBezTo>
                  <a:lnTo>
                    <a:pt x="414" y="2427"/>
                  </a:lnTo>
                  <a:cubicBezTo>
                    <a:pt x="460" y="2473"/>
                    <a:pt x="520" y="2496"/>
                    <a:pt x="581" y="2496"/>
                  </a:cubicBezTo>
                  <a:cubicBezTo>
                    <a:pt x="641" y="2496"/>
                    <a:pt x="702" y="2473"/>
                    <a:pt x="749" y="2427"/>
                  </a:cubicBezTo>
                  <a:lnTo>
                    <a:pt x="1141" y="2035"/>
                  </a:lnTo>
                  <a:cubicBezTo>
                    <a:pt x="1235" y="1939"/>
                    <a:pt x="1363" y="1887"/>
                    <a:pt x="1496" y="1887"/>
                  </a:cubicBezTo>
                  <a:cubicBezTo>
                    <a:pt x="1504" y="1887"/>
                    <a:pt x="1513" y="1887"/>
                    <a:pt x="1521" y="1887"/>
                  </a:cubicBezTo>
                  <a:cubicBezTo>
                    <a:pt x="1544" y="1888"/>
                    <a:pt x="1568" y="1889"/>
                    <a:pt x="1593" y="1889"/>
                  </a:cubicBezTo>
                  <a:cubicBezTo>
                    <a:pt x="1838" y="1889"/>
                    <a:pt x="2205" y="1824"/>
                    <a:pt x="2520" y="1506"/>
                  </a:cubicBezTo>
                  <a:lnTo>
                    <a:pt x="2071" y="453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2064475" y="2664700"/>
              <a:ext cx="241550" cy="236925"/>
            </a:xfrm>
            <a:custGeom>
              <a:avLst/>
              <a:gdLst/>
              <a:ahLst/>
              <a:cxnLst/>
              <a:rect l="l" t="t" r="r" b="b"/>
              <a:pathLst>
                <a:path w="9662" h="9477" extrusionOk="0">
                  <a:moveTo>
                    <a:pt x="6671" y="0"/>
                  </a:moveTo>
                  <a:cubicBezTo>
                    <a:pt x="6429" y="0"/>
                    <a:pt x="6186" y="92"/>
                    <a:pt x="6001" y="276"/>
                  </a:cubicBezTo>
                  <a:lnTo>
                    <a:pt x="2476" y="3800"/>
                  </a:lnTo>
                  <a:cubicBezTo>
                    <a:pt x="2311" y="3967"/>
                    <a:pt x="2089" y="4057"/>
                    <a:pt x="1862" y="4057"/>
                  </a:cubicBezTo>
                  <a:cubicBezTo>
                    <a:pt x="1771" y="4057"/>
                    <a:pt x="1678" y="4042"/>
                    <a:pt x="1589" y="4012"/>
                  </a:cubicBezTo>
                  <a:cubicBezTo>
                    <a:pt x="1372" y="3939"/>
                    <a:pt x="1115" y="3809"/>
                    <a:pt x="843" y="3579"/>
                  </a:cubicBezTo>
                  <a:cubicBezTo>
                    <a:pt x="798" y="3540"/>
                    <a:pt x="742" y="3521"/>
                    <a:pt x="687" y="3521"/>
                  </a:cubicBezTo>
                  <a:cubicBezTo>
                    <a:pt x="623" y="3521"/>
                    <a:pt x="559" y="3546"/>
                    <a:pt x="512" y="3595"/>
                  </a:cubicBezTo>
                  <a:lnTo>
                    <a:pt x="291" y="3815"/>
                  </a:lnTo>
                  <a:cubicBezTo>
                    <a:pt x="201" y="3905"/>
                    <a:pt x="194" y="4052"/>
                    <a:pt x="275" y="4147"/>
                  </a:cubicBezTo>
                  <a:cubicBezTo>
                    <a:pt x="506" y="4418"/>
                    <a:pt x="638" y="4675"/>
                    <a:pt x="709" y="4892"/>
                  </a:cubicBezTo>
                  <a:cubicBezTo>
                    <a:pt x="813" y="5206"/>
                    <a:pt x="730" y="5549"/>
                    <a:pt x="497" y="5779"/>
                  </a:cubicBezTo>
                  <a:lnTo>
                    <a:pt x="370" y="5909"/>
                  </a:lnTo>
                  <a:cubicBezTo>
                    <a:pt x="0" y="6276"/>
                    <a:pt x="0" y="6876"/>
                    <a:pt x="370" y="7247"/>
                  </a:cubicBezTo>
                  <a:lnTo>
                    <a:pt x="2324" y="9201"/>
                  </a:lnTo>
                  <a:cubicBezTo>
                    <a:pt x="2507" y="9385"/>
                    <a:pt x="2749" y="9476"/>
                    <a:pt x="2991" y="9476"/>
                  </a:cubicBezTo>
                  <a:cubicBezTo>
                    <a:pt x="3234" y="9476"/>
                    <a:pt x="3476" y="9385"/>
                    <a:pt x="3662" y="9201"/>
                  </a:cubicBezTo>
                  <a:lnTo>
                    <a:pt x="7186" y="5676"/>
                  </a:lnTo>
                  <a:cubicBezTo>
                    <a:pt x="7352" y="5510"/>
                    <a:pt x="7574" y="5420"/>
                    <a:pt x="7800" y="5420"/>
                  </a:cubicBezTo>
                  <a:cubicBezTo>
                    <a:pt x="7892" y="5420"/>
                    <a:pt x="7984" y="5435"/>
                    <a:pt x="8074" y="5465"/>
                  </a:cubicBezTo>
                  <a:cubicBezTo>
                    <a:pt x="8290" y="5538"/>
                    <a:pt x="8547" y="5667"/>
                    <a:pt x="8819" y="5898"/>
                  </a:cubicBezTo>
                  <a:cubicBezTo>
                    <a:pt x="8864" y="5937"/>
                    <a:pt x="8920" y="5956"/>
                    <a:pt x="8976" y="5956"/>
                  </a:cubicBezTo>
                  <a:cubicBezTo>
                    <a:pt x="9040" y="5956"/>
                    <a:pt x="9103" y="5931"/>
                    <a:pt x="9151" y="5882"/>
                  </a:cubicBezTo>
                  <a:lnTo>
                    <a:pt x="9371" y="5662"/>
                  </a:lnTo>
                  <a:cubicBezTo>
                    <a:pt x="9461" y="5572"/>
                    <a:pt x="9469" y="5428"/>
                    <a:pt x="9387" y="5330"/>
                  </a:cubicBezTo>
                  <a:cubicBezTo>
                    <a:pt x="9156" y="5059"/>
                    <a:pt x="9025" y="4801"/>
                    <a:pt x="8954" y="4585"/>
                  </a:cubicBezTo>
                  <a:cubicBezTo>
                    <a:pt x="8849" y="4271"/>
                    <a:pt x="8933" y="3928"/>
                    <a:pt x="9165" y="3698"/>
                  </a:cubicBezTo>
                  <a:lnTo>
                    <a:pt x="9293" y="3568"/>
                  </a:lnTo>
                  <a:cubicBezTo>
                    <a:pt x="9662" y="3201"/>
                    <a:pt x="9662" y="2601"/>
                    <a:pt x="9293" y="2230"/>
                  </a:cubicBezTo>
                  <a:lnTo>
                    <a:pt x="7339" y="276"/>
                  </a:lnTo>
                  <a:cubicBezTo>
                    <a:pt x="7155" y="92"/>
                    <a:pt x="6913" y="0"/>
                    <a:pt x="6671" y="0"/>
                  </a:cubicBez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2090650" y="2707500"/>
              <a:ext cx="171200" cy="170150"/>
            </a:xfrm>
            <a:custGeom>
              <a:avLst/>
              <a:gdLst/>
              <a:ahLst/>
              <a:cxnLst/>
              <a:rect l="l" t="t" r="r" b="b"/>
              <a:pathLst>
                <a:path w="6848" h="6806" extrusionOk="0">
                  <a:moveTo>
                    <a:pt x="6384" y="0"/>
                  </a:moveTo>
                  <a:cubicBezTo>
                    <a:pt x="6277" y="0"/>
                    <a:pt x="6169" y="41"/>
                    <a:pt x="6088" y="124"/>
                  </a:cubicBezTo>
                  <a:lnTo>
                    <a:pt x="0" y="6211"/>
                  </a:lnTo>
                  <a:lnTo>
                    <a:pt x="595" y="6806"/>
                  </a:lnTo>
                  <a:lnTo>
                    <a:pt x="6682" y="718"/>
                  </a:lnTo>
                  <a:cubicBezTo>
                    <a:pt x="6847" y="557"/>
                    <a:pt x="6847" y="291"/>
                    <a:pt x="6682" y="124"/>
                  </a:cubicBezTo>
                  <a:cubicBezTo>
                    <a:pt x="6600" y="41"/>
                    <a:pt x="6492" y="0"/>
                    <a:pt x="6384" y="0"/>
                  </a:cubicBezTo>
                  <a:close/>
                </a:path>
              </a:pathLst>
            </a:custGeom>
            <a:solidFill>
              <a:srgbClr val="0084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2226025" y="2696275"/>
              <a:ext cx="21100" cy="71000"/>
            </a:xfrm>
            <a:custGeom>
              <a:avLst/>
              <a:gdLst/>
              <a:ahLst/>
              <a:cxnLst/>
              <a:rect l="l" t="t" r="r" b="b"/>
              <a:pathLst>
                <a:path w="844" h="2840" extrusionOk="0">
                  <a:moveTo>
                    <a:pt x="422" y="0"/>
                  </a:moveTo>
                  <a:cubicBezTo>
                    <a:pt x="188" y="0"/>
                    <a:pt x="0" y="189"/>
                    <a:pt x="0" y="422"/>
                  </a:cubicBezTo>
                  <a:lnTo>
                    <a:pt x="0" y="2419"/>
                  </a:lnTo>
                  <a:cubicBezTo>
                    <a:pt x="0" y="2534"/>
                    <a:pt x="50" y="2640"/>
                    <a:pt x="124" y="2715"/>
                  </a:cubicBezTo>
                  <a:cubicBezTo>
                    <a:pt x="203" y="2792"/>
                    <a:pt x="312" y="2840"/>
                    <a:pt x="430" y="2840"/>
                  </a:cubicBezTo>
                  <a:cubicBezTo>
                    <a:pt x="445" y="2840"/>
                    <a:pt x="460" y="2839"/>
                    <a:pt x="476" y="2837"/>
                  </a:cubicBezTo>
                  <a:cubicBezTo>
                    <a:pt x="687" y="2811"/>
                    <a:pt x="843" y="2624"/>
                    <a:pt x="843" y="2410"/>
                  </a:cubicBezTo>
                  <a:lnTo>
                    <a:pt x="843" y="431"/>
                  </a:lnTo>
                  <a:cubicBezTo>
                    <a:pt x="843" y="220"/>
                    <a:pt x="692" y="33"/>
                    <a:pt x="485" y="5"/>
                  </a:cubicBezTo>
                  <a:cubicBezTo>
                    <a:pt x="463" y="2"/>
                    <a:pt x="442" y="0"/>
                    <a:pt x="422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2188875" y="2733275"/>
              <a:ext cx="21100" cy="71025"/>
            </a:xfrm>
            <a:custGeom>
              <a:avLst/>
              <a:gdLst/>
              <a:ahLst/>
              <a:cxnLst/>
              <a:rect l="l" t="t" r="r" b="b"/>
              <a:pathLst>
                <a:path w="844" h="2841" extrusionOk="0">
                  <a:moveTo>
                    <a:pt x="424" y="0"/>
                  </a:moveTo>
                  <a:cubicBezTo>
                    <a:pt x="403" y="0"/>
                    <a:pt x="381" y="2"/>
                    <a:pt x="359" y="5"/>
                  </a:cubicBezTo>
                  <a:cubicBezTo>
                    <a:pt x="152" y="33"/>
                    <a:pt x="1" y="220"/>
                    <a:pt x="1" y="431"/>
                  </a:cubicBezTo>
                  <a:lnTo>
                    <a:pt x="1" y="2419"/>
                  </a:lnTo>
                  <a:cubicBezTo>
                    <a:pt x="1" y="2534"/>
                    <a:pt x="49" y="2641"/>
                    <a:pt x="125" y="2715"/>
                  </a:cubicBezTo>
                  <a:cubicBezTo>
                    <a:pt x="203" y="2793"/>
                    <a:pt x="309" y="2840"/>
                    <a:pt x="425" y="2840"/>
                  </a:cubicBezTo>
                  <a:cubicBezTo>
                    <a:pt x="441" y="2840"/>
                    <a:pt x="458" y="2839"/>
                    <a:pt x="475" y="2838"/>
                  </a:cubicBezTo>
                  <a:cubicBezTo>
                    <a:pt x="688" y="2811"/>
                    <a:pt x="844" y="2625"/>
                    <a:pt x="844" y="2410"/>
                  </a:cubicBezTo>
                  <a:lnTo>
                    <a:pt x="844" y="422"/>
                  </a:lnTo>
                  <a:cubicBezTo>
                    <a:pt x="844" y="190"/>
                    <a:pt x="656" y="0"/>
                    <a:pt x="424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2151700" y="2770325"/>
              <a:ext cx="21100" cy="71025"/>
            </a:xfrm>
            <a:custGeom>
              <a:avLst/>
              <a:gdLst/>
              <a:ahLst/>
              <a:cxnLst/>
              <a:rect l="l" t="t" r="r" b="b"/>
              <a:pathLst>
                <a:path w="844" h="2841" extrusionOk="0">
                  <a:moveTo>
                    <a:pt x="425" y="0"/>
                  </a:moveTo>
                  <a:cubicBezTo>
                    <a:pt x="404" y="0"/>
                    <a:pt x="382" y="2"/>
                    <a:pt x="361" y="5"/>
                  </a:cubicBezTo>
                  <a:cubicBezTo>
                    <a:pt x="151" y="33"/>
                    <a:pt x="1" y="220"/>
                    <a:pt x="1" y="431"/>
                  </a:cubicBezTo>
                  <a:lnTo>
                    <a:pt x="1" y="2419"/>
                  </a:lnTo>
                  <a:cubicBezTo>
                    <a:pt x="1" y="2534"/>
                    <a:pt x="50" y="2640"/>
                    <a:pt x="125" y="2715"/>
                  </a:cubicBezTo>
                  <a:cubicBezTo>
                    <a:pt x="203" y="2791"/>
                    <a:pt x="311" y="2840"/>
                    <a:pt x="427" y="2840"/>
                  </a:cubicBezTo>
                  <a:cubicBezTo>
                    <a:pt x="443" y="2840"/>
                    <a:pt x="460" y="2839"/>
                    <a:pt x="476" y="2837"/>
                  </a:cubicBezTo>
                  <a:cubicBezTo>
                    <a:pt x="689" y="2811"/>
                    <a:pt x="844" y="2623"/>
                    <a:pt x="844" y="2410"/>
                  </a:cubicBezTo>
                  <a:lnTo>
                    <a:pt x="844" y="422"/>
                  </a:lnTo>
                  <a:cubicBezTo>
                    <a:pt x="844" y="189"/>
                    <a:pt x="656" y="0"/>
                    <a:pt x="425" y="0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2115100" y="2807275"/>
              <a:ext cx="21100" cy="71050"/>
            </a:xfrm>
            <a:custGeom>
              <a:avLst/>
              <a:gdLst/>
              <a:ahLst/>
              <a:cxnLst/>
              <a:rect l="l" t="t" r="r" b="b"/>
              <a:pathLst>
                <a:path w="844" h="2842" extrusionOk="0">
                  <a:moveTo>
                    <a:pt x="422" y="1"/>
                  </a:moveTo>
                  <a:cubicBezTo>
                    <a:pt x="402" y="1"/>
                    <a:pt x="381" y="2"/>
                    <a:pt x="361" y="5"/>
                  </a:cubicBezTo>
                  <a:cubicBezTo>
                    <a:pt x="151" y="35"/>
                    <a:pt x="0" y="222"/>
                    <a:pt x="0" y="431"/>
                  </a:cubicBezTo>
                  <a:lnTo>
                    <a:pt x="0" y="2419"/>
                  </a:lnTo>
                  <a:cubicBezTo>
                    <a:pt x="0" y="2534"/>
                    <a:pt x="50" y="2641"/>
                    <a:pt x="125" y="2717"/>
                  </a:cubicBezTo>
                  <a:cubicBezTo>
                    <a:pt x="203" y="2795"/>
                    <a:pt x="312" y="2842"/>
                    <a:pt x="429" y="2842"/>
                  </a:cubicBezTo>
                  <a:cubicBezTo>
                    <a:pt x="445" y="2842"/>
                    <a:pt x="460" y="2841"/>
                    <a:pt x="476" y="2840"/>
                  </a:cubicBezTo>
                  <a:cubicBezTo>
                    <a:pt x="689" y="2813"/>
                    <a:pt x="843" y="2623"/>
                    <a:pt x="843" y="2410"/>
                  </a:cubicBezTo>
                  <a:lnTo>
                    <a:pt x="843" y="422"/>
                  </a:lnTo>
                  <a:cubicBezTo>
                    <a:pt x="843" y="191"/>
                    <a:pt x="654" y="1"/>
                    <a:pt x="422" y="1"/>
                  </a:cubicBezTo>
                  <a:close/>
                </a:path>
              </a:pathLst>
            </a:custGeom>
            <a:solidFill>
              <a:srgbClr val="00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2272725" y="2638175"/>
              <a:ext cx="58725" cy="56150"/>
            </a:xfrm>
            <a:custGeom>
              <a:avLst/>
              <a:gdLst/>
              <a:ahLst/>
              <a:cxnLst/>
              <a:rect l="l" t="t" r="r" b="b"/>
              <a:pathLst>
                <a:path w="2349" h="2246" extrusionOk="0">
                  <a:moveTo>
                    <a:pt x="576" y="0"/>
                  </a:moveTo>
                  <a:cubicBezTo>
                    <a:pt x="442" y="0"/>
                    <a:pt x="308" y="51"/>
                    <a:pt x="205" y="153"/>
                  </a:cubicBezTo>
                  <a:cubicBezTo>
                    <a:pt x="1" y="355"/>
                    <a:pt x="1" y="687"/>
                    <a:pt x="205" y="893"/>
                  </a:cubicBezTo>
                  <a:lnTo>
                    <a:pt x="1405" y="2093"/>
                  </a:lnTo>
                  <a:cubicBezTo>
                    <a:pt x="1507" y="2195"/>
                    <a:pt x="1640" y="2246"/>
                    <a:pt x="1774" y="2246"/>
                  </a:cubicBezTo>
                  <a:cubicBezTo>
                    <a:pt x="1908" y="2246"/>
                    <a:pt x="2043" y="2195"/>
                    <a:pt x="2147" y="2093"/>
                  </a:cubicBezTo>
                  <a:cubicBezTo>
                    <a:pt x="2349" y="1887"/>
                    <a:pt x="2349" y="1557"/>
                    <a:pt x="2147" y="1353"/>
                  </a:cubicBezTo>
                  <a:lnTo>
                    <a:pt x="945" y="153"/>
                  </a:lnTo>
                  <a:cubicBezTo>
                    <a:pt x="843" y="51"/>
                    <a:pt x="710" y="0"/>
                    <a:pt x="576" y="0"/>
                  </a:cubicBezTo>
                  <a:close/>
                </a:path>
              </a:pathLst>
            </a:custGeom>
            <a:solidFill>
              <a:srgbClr val="C4E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2049300" y="2692150"/>
              <a:ext cx="217425" cy="225900"/>
            </a:xfrm>
            <a:custGeom>
              <a:avLst/>
              <a:gdLst/>
              <a:ahLst/>
              <a:cxnLst/>
              <a:rect l="l" t="t" r="r" b="b"/>
              <a:pathLst>
                <a:path w="8697" h="9036" extrusionOk="0">
                  <a:moveTo>
                    <a:pt x="8091" y="784"/>
                  </a:moveTo>
                  <a:cubicBezTo>
                    <a:pt x="8146" y="793"/>
                    <a:pt x="8194" y="818"/>
                    <a:pt x="8232" y="855"/>
                  </a:cubicBezTo>
                  <a:cubicBezTo>
                    <a:pt x="8329" y="954"/>
                    <a:pt x="8329" y="1118"/>
                    <a:pt x="8232" y="1215"/>
                  </a:cubicBezTo>
                  <a:lnTo>
                    <a:pt x="8091" y="1354"/>
                  </a:lnTo>
                  <a:lnTo>
                    <a:pt x="8091" y="784"/>
                  </a:lnTo>
                  <a:close/>
                  <a:moveTo>
                    <a:pt x="7505" y="326"/>
                  </a:moveTo>
                  <a:cubicBezTo>
                    <a:pt x="7525" y="326"/>
                    <a:pt x="7545" y="328"/>
                    <a:pt x="7566" y="333"/>
                  </a:cubicBezTo>
                  <a:cubicBezTo>
                    <a:pt x="7680" y="360"/>
                    <a:pt x="7760" y="470"/>
                    <a:pt x="7760" y="587"/>
                  </a:cubicBezTo>
                  <a:lnTo>
                    <a:pt x="7760" y="2575"/>
                  </a:lnTo>
                  <a:cubicBezTo>
                    <a:pt x="7760" y="2690"/>
                    <a:pt x="7689" y="2795"/>
                    <a:pt x="7577" y="2827"/>
                  </a:cubicBezTo>
                  <a:cubicBezTo>
                    <a:pt x="7551" y="2834"/>
                    <a:pt x="7526" y="2838"/>
                    <a:pt x="7502" y="2838"/>
                  </a:cubicBezTo>
                  <a:cubicBezTo>
                    <a:pt x="7368" y="2838"/>
                    <a:pt x="7256" y="2731"/>
                    <a:pt x="7248" y="2600"/>
                  </a:cubicBezTo>
                  <a:lnTo>
                    <a:pt x="7248" y="582"/>
                  </a:lnTo>
                  <a:cubicBezTo>
                    <a:pt x="7248" y="440"/>
                    <a:pt x="7364" y="326"/>
                    <a:pt x="7505" y="326"/>
                  </a:cubicBezTo>
                  <a:close/>
                  <a:moveTo>
                    <a:pt x="6917" y="1803"/>
                  </a:moveTo>
                  <a:lnTo>
                    <a:pt x="6917" y="2532"/>
                  </a:lnTo>
                  <a:lnTo>
                    <a:pt x="6606" y="2843"/>
                  </a:lnTo>
                  <a:lnTo>
                    <a:pt x="6606" y="2113"/>
                  </a:lnTo>
                  <a:lnTo>
                    <a:pt x="6917" y="1803"/>
                  </a:lnTo>
                  <a:close/>
                  <a:moveTo>
                    <a:pt x="6017" y="1812"/>
                  </a:moveTo>
                  <a:cubicBezTo>
                    <a:pt x="6152" y="1812"/>
                    <a:pt x="6262" y="1918"/>
                    <a:pt x="6269" y="2051"/>
                  </a:cubicBezTo>
                  <a:lnTo>
                    <a:pt x="6269" y="4060"/>
                  </a:lnTo>
                  <a:cubicBezTo>
                    <a:pt x="6269" y="4200"/>
                    <a:pt x="6155" y="4316"/>
                    <a:pt x="6013" y="4316"/>
                  </a:cubicBezTo>
                  <a:cubicBezTo>
                    <a:pt x="5880" y="4316"/>
                    <a:pt x="5768" y="4209"/>
                    <a:pt x="5761" y="4076"/>
                  </a:cubicBezTo>
                  <a:lnTo>
                    <a:pt x="5761" y="2067"/>
                  </a:lnTo>
                  <a:cubicBezTo>
                    <a:pt x="5761" y="1927"/>
                    <a:pt x="5877" y="1812"/>
                    <a:pt x="6017" y="1812"/>
                  </a:cubicBezTo>
                  <a:close/>
                  <a:moveTo>
                    <a:pt x="5431" y="3285"/>
                  </a:moveTo>
                  <a:lnTo>
                    <a:pt x="5431" y="4014"/>
                  </a:lnTo>
                  <a:lnTo>
                    <a:pt x="5121" y="4325"/>
                  </a:lnTo>
                  <a:lnTo>
                    <a:pt x="5121" y="3595"/>
                  </a:lnTo>
                  <a:lnTo>
                    <a:pt x="5431" y="3285"/>
                  </a:lnTo>
                  <a:close/>
                  <a:moveTo>
                    <a:pt x="4531" y="3293"/>
                  </a:moveTo>
                  <a:cubicBezTo>
                    <a:pt x="4668" y="3293"/>
                    <a:pt x="4778" y="3400"/>
                    <a:pt x="4785" y="3533"/>
                  </a:cubicBezTo>
                  <a:lnTo>
                    <a:pt x="4785" y="5542"/>
                  </a:lnTo>
                  <a:cubicBezTo>
                    <a:pt x="4785" y="5682"/>
                    <a:pt x="4672" y="5798"/>
                    <a:pt x="4530" y="5798"/>
                  </a:cubicBezTo>
                  <a:cubicBezTo>
                    <a:pt x="4388" y="5798"/>
                    <a:pt x="4286" y="5680"/>
                    <a:pt x="4274" y="5542"/>
                  </a:cubicBezTo>
                  <a:lnTo>
                    <a:pt x="4278" y="3549"/>
                  </a:lnTo>
                  <a:cubicBezTo>
                    <a:pt x="4278" y="3409"/>
                    <a:pt x="4389" y="3293"/>
                    <a:pt x="4531" y="3293"/>
                  </a:cubicBezTo>
                  <a:close/>
                  <a:moveTo>
                    <a:pt x="3944" y="4766"/>
                  </a:moveTo>
                  <a:lnTo>
                    <a:pt x="3944" y="5496"/>
                  </a:lnTo>
                  <a:lnTo>
                    <a:pt x="3633" y="5806"/>
                  </a:lnTo>
                  <a:lnTo>
                    <a:pt x="3633" y="5077"/>
                  </a:lnTo>
                  <a:lnTo>
                    <a:pt x="3944" y="4766"/>
                  </a:lnTo>
                  <a:close/>
                  <a:moveTo>
                    <a:pt x="2458" y="6252"/>
                  </a:moveTo>
                  <a:lnTo>
                    <a:pt x="2458" y="6972"/>
                  </a:lnTo>
                  <a:lnTo>
                    <a:pt x="2245" y="7185"/>
                  </a:lnTo>
                  <a:lnTo>
                    <a:pt x="1885" y="6825"/>
                  </a:lnTo>
                  <a:lnTo>
                    <a:pt x="2458" y="6252"/>
                  </a:lnTo>
                  <a:close/>
                  <a:moveTo>
                    <a:pt x="3046" y="4774"/>
                  </a:moveTo>
                  <a:cubicBezTo>
                    <a:pt x="3181" y="4774"/>
                    <a:pt x="3293" y="4880"/>
                    <a:pt x="3298" y="5013"/>
                  </a:cubicBezTo>
                  <a:lnTo>
                    <a:pt x="3298" y="7022"/>
                  </a:lnTo>
                  <a:cubicBezTo>
                    <a:pt x="3298" y="7162"/>
                    <a:pt x="3186" y="7278"/>
                    <a:pt x="3044" y="7278"/>
                  </a:cubicBezTo>
                  <a:cubicBezTo>
                    <a:pt x="2911" y="7278"/>
                    <a:pt x="2797" y="7171"/>
                    <a:pt x="2790" y="7038"/>
                  </a:cubicBezTo>
                  <a:lnTo>
                    <a:pt x="2790" y="5027"/>
                  </a:lnTo>
                  <a:cubicBezTo>
                    <a:pt x="2792" y="4889"/>
                    <a:pt x="2906" y="4774"/>
                    <a:pt x="3046" y="4774"/>
                  </a:cubicBezTo>
                  <a:close/>
                  <a:moveTo>
                    <a:pt x="1209" y="6612"/>
                  </a:moveTo>
                  <a:lnTo>
                    <a:pt x="2464" y="7867"/>
                  </a:lnTo>
                  <a:cubicBezTo>
                    <a:pt x="2264" y="8017"/>
                    <a:pt x="2014" y="8093"/>
                    <a:pt x="1764" y="8093"/>
                  </a:cubicBezTo>
                  <a:cubicBezTo>
                    <a:pt x="1747" y="8093"/>
                    <a:pt x="1731" y="8093"/>
                    <a:pt x="1715" y="8092"/>
                  </a:cubicBezTo>
                  <a:cubicBezTo>
                    <a:pt x="1702" y="8092"/>
                    <a:pt x="1690" y="8091"/>
                    <a:pt x="1678" y="8091"/>
                  </a:cubicBezTo>
                  <a:cubicBezTo>
                    <a:pt x="1500" y="8091"/>
                    <a:pt x="1334" y="8163"/>
                    <a:pt x="1209" y="8287"/>
                  </a:cubicBezTo>
                  <a:lnTo>
                    <a:pt x="815" y="8680"/>
                  </a:lnTo>
                  <a:cubicBezTo>
                    <a:pt x="802" y="8693"/>
                    <a:pt x="784" y="8700"/>
                    <a:pt x="766" y="8700"/>
                  </a:cubicBezTo>
                  <a:cubicBezTo>
                    <a:pt x="748" y="8700"/>
                    <a:pt x="730" y="8693"/>
                    <a:pt x="716" y="8680"/>
                  </a:cubicBezTo>
                  <a:lnTo>
                    <a:pt x="396" y="8360"/>
                  </a:lnTo>
                  <a:cubicBezTo>
                    <a:pt x="368" y="8334"/>
                    <a:pt x="368" y="8289"/>
                    <a:pt x="396" y="8261"/>
                  </a:cubicBezTo>
                  <a:lnTo>
                    <a:pt x="790" y="7867"/>
                  </a:lnTo>
                  <a:cubicBezTo>
                    <a:pt x="923" y="7734"/>
                    <a:pt x="994" y="7551"/>
                    <a:pt x="985" y="7361"/>
                  </a:cubicBezTo>
                  <a:cubicBezTo>
                    <a:pt x="977" y="7157"/>
                    <a:pt x="1008" y="6877"/>
                    <a:pt x="1209" y="6612"/>
                  </a:cubicBezTo>
                  <a:close/>
                  <a:moveTo>
                    <a:pt x="7504" y="0"/>
                  </a:moveTo>
                  <a:cubicBezTo>
                    <a:pt x="7480" y="0"/>
                    <a:pt x="7456" y="2"/>
                    <a:pt x="7431" y="5"/>
                  </a:cubicBezTo>
                  <a:cubicBezTo>
                    <a:pt x="7135" y="40"/>
                    <a:pt x="6917" y="303"/>
                    <a:pt x="6917" y="599"/>
                  </a:cubicBezTo>
                  <a:lnTo>
                    <a:pt x="6917" y="1341"/>
                  </a:lnTo>
                  <a:lnTo>
                    <a:pt x="6510" y="1748"/>
                  </a:lnTo>
                  <a:cubicBezTo>
                    <a:pt x="6406" y="1588"/>
                    <a:pt x="6225" y="1483"/>
                    <a:pt x="6020" y="1483"/>
                  </a:cubicBezTo>
                  <a:cubicBezTo>
                    <a:pt x="5988" y="1483"/>
                    <a:pt x="5956" y="1485"/>
                    <a:pt x="5923" y="1490"/>
                  </a:cubicBezTo>
                  <a:cubicBezTo>
                    <a:pt x="5637" y="1536"/>
                    <a:pt x="5431" y="1792"/>
                    <a:pt x="5431" y="2081"/>
                  </a:cubicBezTo>
                  <a:lnTo>
                    <a:pt x="5431" y="2823"/>
                  </a:lnTo>
                  <a:lnTo>
                    <a:pt x="5025" y="3230"/>
                  </a:lnTo>
                  <a:cubicBezTo>
                    <a:pt x="4919" y="3070"/>
                    <a:pt x="4739" y="2964"/>
                    <a:pt x="4536" y="2964"/>
                  </a:cubicBezTo>
                  <a:cubicBezTo>
                    <a:pt x="4504" y="2964"/>
                    <a:pt x="4471" y="2967"/>
                    <a:pt x="4437" y="2972"/>
                  </a:cubicBezTo>
                  <a:cubicBezTo>
                    <a:pt x="4150" y="3018"/>
                    <a:pt x="3944" y="3274"/>
                    <a:pt x="3944" y="3563"/>
                  </a:cubicBezTo>
                  <a:lnTo>
                    <a:pt x="3944" y="4305"/>
                  </a:lnTo>
                  <a:lnTo>
                    <a:pt x="3537" y="4711"/>
                  </a:lnTo>
                  <a:cubicBezTo>
                    <a:pt x="3433" y="4552"/>
                    <a:pt x="3253" y="4446"/>
                    <a:pt x="3047" y="4446"/>
                  </a:cubicBezTo>
                  <a:cubicBezTo>
                    <a:pt x="3015" y="4446"/>
                    <a:pt x="2983" y="4449"/>
                    <a:pt x="2950" y="4454"/>
                  </a:cubicBezTo>
                  <a:cubicBezTo>
                    <a:pt x="2664" y="4500"/>
                    <a:pt x="2458" y="4756"/>
                    <a:pt x="2458" y="5045"/>
                  </a:cubicBezTo>
                  <a:lnTo>
                    <a:pt x="2458" y="5789"/>
                  </a:lnTo>
                  <a:lnTo>
                    <a:pt x="1651" y="6596"/>
                  </a:lnTo>
                  <a:lnTo>
                    <a:pt x="1088" y="6035"/>
                  </a:lnTo>
                  <a:cubicBezTo>
                    <a:pt x="923" y="5869"/>
                    <a:pt x="840" y="5643"/>
                    <a:pt x="865" y="5405"/>
                  </a:cubicBezTo>
                  <a:cubicBezTo>
                    <a:pt x="882" y="5223"/>
                    <a:pt x="969" y="5054"/>
                    <a:pt x="1097" y="4926"/>
                  </a:cubicBezTo>
                  <a:lnTo>
                    <a:pt x="1218" y="4806"/>
                  </a:lnTo>
                  <a:cubicBezTo>
                    <a:pt x="1497" y="4527"/>
                    <a:pt x="1592" y="4120"/>
                    <a:pt x="1468" y="3746"/>
                  </a:cubicBezTo>
                  <a:cubicBezTo>
                    <a:pt x="1376" y="3466"/>
                    <a:pt x="1218" y="3196"/>
                    <a:pt x="1003" y="2946"/>
                  </a:cubicBezTo>
                  <a:cubicBezTo>
                    <a:pt x="977" y="2914"/>
                    <a:pt x="978" y="2868"/>
                    <a:pt x="1008" y="2836"/>
                  </a:cubicBezTo>
                  <a:lnTo>
                    <a:pt x="1229" y="2617"/>
                  </a:lnTo>
                  <a:cubicBezTo>
                    <a:pt x="1244" y="2601"/>
                    <a:pt x="1266" y="2592"/>
                    <a:pt x="1288" y="2592"/>
                  </a:cubicBezTo>
                  <a:cubicBezTo>
                    <a:pt x="1305" y="2592"/>
                    <a:pt x="1323" y="2598"/>
                    <a:pt x="1337" y="2610"/>
                  </a:cubicBezTo>
                  <a:cubicBezTo>
                    <a:pt x="1589" y="2825"/>
                    <a:pt x="1859" y="2979"/>
                    <a:pt x="2139" y="3075"/>
                  </a:cubicBezTo>
                  <a:cubicBezTo>
                    <a:pt x="2248" y="3112"/>
                    <a:pt x="2360" y="3130"/>
                    <a:pt x="2470" y="3130"/>
                  </a:cubicBezTo>
                  <a:cubicBezTo>
                    <a:pt x="2739" y="3130"/>
                    <a:pt x="3001" y="3024"/>
                    <a:pt x="3199" y="2825"/>
                  </a:cubicBezTo>
                  <a:lnTo>
                    <a:pt x="5303" y="720"/>
                  </a:lnTo>
                  <a:cubicBezTo>
                    <a:pt x="5378" y="646"/>
                    <a:pt x="5369" y="521"/>
                    <a:pt x="5275" y="461"/>
                  </a:cubicBezTo>
                  <a:cubicBezTo>
                    <a:pt x="5248" y="444"/>
                    <a:pt x="5218" y="435"/>
                    <a:pt x="5187" y="435"/>
                  </a:cubicBezTo>
                  <a:cubicBezTo>
                    <a:pt x="5143" y="435"/>
                    <a:pt x="5097" y="453"/>
                    <a:pt x="5064" y="486"/>
                  </a:cubicBezTo>
                  <a:lnTo>
                    <a:pt x="2964" y="2587"/>
                  </a:lnTo>
                  <a:cubicBezTo>
                    <a:pt x="2828" y="2723"/>
                    <a:pt x="2651" y="2795"/>
                    <a:pt x="2469" y="2795"/>
                  </a:cubicBezTo>
                  <a:cubicBezTo>
                    <a:pt x="2395" y="2795"/>
                    <a:pt x="2319" y="2782"/>
                    <a:pt x="2245" y="2757"/>
                  </a:cubicBezTo>
                  <a:cubicBezTo>
                    <a:pt x="2006" y="2678"/>
                    <a:pt x="1772" y="2543"/>
                    <a:pt x="1555" y="2355"/>
                  </a:cubicBezTo>
                  <a:cubicBezTo>
                    <a:pt x="1479" y="2289"/>
                    <a:pt x="1384" y="2257"/>
                    <a:pt x="1289" y="2257"/>
                  </a:cubicBezTo>
                  <a:cubicBezTo>
                    <a:pt x="1182" y="2257"/>
                    <a:pt x="1076" y="2298"/>
                    <a:pt x="996" y="2379"/>
                  </a:cubicBezTo>
                  <a:lnTo>
                    <a:pt x="776" y="2598"/>
                  </a:lnTo>
                  <a:cubicBezTo>
                    <a:pt x="625" y="2749"/>
                    <a:pt x="615" y="2995"/>
                    <a:pt x="751" y="3157"/>
                  </a:cubicBezTo>
                  <a:cubicBezTo>
                    <a:pt x="938" y="3377"/>
                    <a:pt x="1074" y="3608"/>
                    <a:pt x="1156" y="3847"/>
                  </a:cubicBezTo>
                  <a:cubicBezTo>
                    <a:pt x="1239" y="4101"/>
                    <a:pt x="1175" y="4376"/>
                    <a:pt x="985" y="4566"/>
                  </a:cubicBezTo>
                  <a:lnTo>
                    <a:pt x="867" y="4683"/>
                  </a:lnTo>
                  <a:cubicBezTo>
                    <a:pt x="677" y="4875"/>
                    <a:pt x="552" y="5127"/>
                    <a:pt x="533" y="5396"/>
                  </a:cubicBezTo>
                  <a:cubicBezTo>
                    <a:pt x="508" y="5725"/>
                    <a:pt x="625" y="6039"/>
                    <a:pt x="854" y="6268"/>
                  </a:cubicBezTo>
                  <a:lnTo>
                    <a:pt x="968" y="6381"/>
                  </a:lnTo>
                  <a:cubicBezTo>
                    <a:pt x="670" y="6754"/>
                    <a:pt x="636" y="7159"/>
                    <a:pt x="648" y="7384"/>
                  </a:cubicBezTo>
                  <a:cubicBezTo>
                    <a:pt x="652" y="7478"/>
                    <a:pt x="616" y="7572"/>
                    <a:pt x="551" y="7638"/>
                  </a:cubicBezTo>
                  <a:lnTo>
                    <a:pt x="157" y="8032"/>
                  </a:lnTo>
                  <a:cubicBezTo>
                    <a:pt x="0" y="8188"/>
                    <a:pt x="0" y="8444"/>
                    <a:pt x="157" y="8602"/>
                  </a:cubicBezTo>
                  <a:cubicBezTo>
                    <a:pt x="157" y="8602"/>
                    <a:pt x="157" y="8602"/>
                    <a:pt x="157" y="8602"/>
                  </a:cubicBezTo>
                  <a:lnTo>
                    <a:pt x="157" y="8602"/>
                  </a:lnTo>
                  <a:cubicBezTo>
                    <a:pt x="157" y="8602"/>
                    <a:pt x="473" y="8919"/>
                    <a:pt x="473" y="8919"/>
                  </a:cubicBezTo>
                  <a:cubicBezTo>
                    <a:pt x="550" y="8996"/>
                    <a:pt x="654" y="9035"/>
                    <a:pt x="757" y="9035"/>
                  </a:cubicBezTo>
                  <a:cubicBezTo>
                    <a:pt x="861" y="9035"/>
                    <a:pt x="965" y="8996"/>
                    <a:pt x="1042" y="8919"/>
                  </a:cubicBezTo>
                  <a:lnTo>
                    <a:pt x="1434" y="8527"/>
                  </a:lnTo>
                  <a:cubicBezTo>
                    <a:pt x="1528" y="8433"/>
                    <a:pt x="1644" y="8429"/>
                    <a:pt x="1766" y="8429"/>
                  </a:cubicBezTo>
                  <a:cubicBezTo>
                    <a:pt x="2017" y="8429"/>
                    <a:pt x="2370" y="8369"/>
                    <a:pt x="2693" y="8110"/>
                  </a:cubicBezTo>
                  <a:lnTo>
                    <a:pt x="2806" y="8222"/>
                  </a:lnTo>
                  <a:cubicBezTo>
                    <a:pt x="3023" y="8440"/>
                    <a:pt x="3307" y="8548"/>
                    <a:pt x="3594" y="8548"/>
                  </a:cubicBezTo>
                  <a:cubicBezTo>
                    <a:pt x="3878" y="8548"/>
                    <a:pt x="4164" y="8440"/>
                    <a:pt x="4380" y="8222"/>
                  </a:cubicBezTo>
                  <a:lnTo>
                    <a:pt x="5506" y="7098"/>
                  </a:lnTo>
                  <a:cubicBezTo>
                    <a:pt x="5570" y="7033"/>
                    <a:pt x="5570" y="6926"/>
                    <a:pt x="5506" y="6862"/>
                  </a:cubicBezTo>
                  <a:cubicBezTo>
                    <a:pt x="5474" y="6830"/>
                    <a:pt x="5431" y="6814"/>
                    <a:pt x="5389" y="6814"/>
                  </a:cubicBezTo>
                  <a:cubicBezTo>
                    <a:pt x="5346" y="6814"/>
                    <a:pt x="5303" y="6830"/>
                    <a:pt x="5271" y="6862"/>
                  </a:cubicBezTo>
                  <a:lnTo>
                    <a:pt x="4146" y="7988"/>
                  </a:lnTo>
                  <a:cubicBezTo>
                    <a:pt x="3994" y="8139"/>
                    <a:pt x="3795" y="8215"/>
                    <a:pt x="3595" y="8215"/>
                  </a:cubicBezTo>
                  <a:cubicBezTo>
                    <a:pt x="3395" y="8215"/>
                    <a:pt x="3196" y="8139"/>
                    <a:pt x="3044" y="7988"/>
                  </a:cubicBezTo>
                  <a:lnTo>
                    <a:pt x="2482" y="7427"/>
                  </a:lnTo>
                  <a:lnTo>
                    <a:pt x="2556" y="7352"/>
                  </a:lnTo>
                  <a:cubicBezTo>
                    <a:pt x="2577" y="7386"/>
                    <a:pt x="2602" y="7416"/>
                    <a:pt x="2631" y="7443"/>
                  </a:cubicBezTo>
                  <a:cubicBezTo>
                    <a:pt x="2740" y="7554"/>
                    <a:pt x="2886" y="7615"/>
                    <a:pt x="3041" y="7615"/>
                  </a:cubicBezTo>
                  <a:cubicBezTo>
                    <a:pt x="3063" y="7615"/>
                    <a:pt x="3087" y="7614"/>
                    <a:pt x="3110" y="7611"/>
                  </a:cubicBezTo>
                  <a:cubicBezTo>
                    <a:pt x="3410" y="7581"/>
                    <a:pt x="3633" y="7317"/>
                    <a:pt x="3633" y="7015"/>
                  </a:cubicBezTo>
                  <a:lnTo>
                    <a:pt x="3633" y="6271"/>
                  </a:lnTo>
                  <a:lnTo>
                    <a:pt x="4038" y="5869"/>
                  </a:lnTo>
                  <a:cubicBezTo>
                    <a:pt x="4059" y="5902"/>
                    <a:pt x="4084" y="5932"/>
                    <a:pt x="4112" y="5959"/>
                  </a:cubicBezTo>
                  <a:cubicBezTo>
                    <a:pt x="4224" y="6071"/>
                    <a:pt x="4374" y="6133"/>
                    <a:pt x="4533" y="6133"/>
                  </a:cubicBezTo>
                  <a:cubicBezTo>
                    <a:pt x="4564" y="6133"/>
                    <a:pt x="4595" y="6130"/>
                    <a:pt x="4625" y="6126"/>
                  </a:cubicBezTo>
                  <a:cubicBezTo>
                    <a:pt x="4913" y="6082"/>
                    <a:pt x="5121" y="5824"/>
                    <a:pt x="5121" y="5533"/>
                  </a:cubicBezTo>
                  <a:lnTo>
                    <a:pt x="5121" y="4793"/>
                  </a:lnTo>
                  <a:lnTo>
                    <a:pt x="5523" y="4388"/>
                  </a:lnTo>
                  <a:cubicBezTo>
                    <a:pt x="5570" y="4459"/>
                    <a:pt x="5632" y="4522"/>
                    <a:pt x="5712" y="4568"/>
                  </a:cubicBezTo>
                  <a:cubicBezTo>
                    <a:pt x="5765" y="4601"/>
                    <a:pt x="5825" y="4626"/>
                    <a:pt x="5887" y="4639"/>
                  </a:cubicBezTo>
                  <a:cubicBezTo>
                    <a:pt x="5932" y="4648"/>
                    <a:pt x="5976" y="4653"/>
                    <a:pt x="6019" y="4653"/>
                  </a:cubicBezTo>
                  <a:cubicBezTo>
                    <a:pt x="6343" y="4653"/>
                    <a:pt x="6606" y="4388"/>
                    <a:pt x="6606" y="4062"/>
                  </a:cubicBezTo>
                  <a:lnTo>
                    <a:pt x="6606" y="3311"/>
                  </a:lnTo>
                  <a:lnTo>
                    <a:pt x="7011" y="2907"/>
                  </a:lnTo>
                  <a:cubicBezTo>
                    <a:pt x="7032" y="2940"/>
                    <a:pt x="7057" y="2970"/>
                    <a:pt x="7085" y="2997"/>
                  </a:cubicBezTo>
                  <a:cubicBezTo>
                    <a:pt x="7197" y="3109"/>
                    <a:pt x="7346" y="3171"/>
                    <a:pt x="7506" y="3171"/>
                  </a:cubicBezTo>
                  <a:cubicBezTo>
                    <a:pt x="7536" y="3171"/>
                    <a:pt x="7567" y="3168"/>
                    <a:pt x="7598" y="3164"/>
                  </a:cubicBezTo>
                  <a:cubicBezTo>
                    <a:pt x="7886" y="3120"/>
                    <a:pt x="8093" y="2862"/>
                    <a:pt x="8093" y="2571"/>
                  </a:cubicBezTo>
                  <a:lnTo>
                    <a:pt x="8093" y="1829"/>
                  </a:lnTo>
                  <a:lnTo>
                    <a:pt x="8468" y="1453"/>
                  </a:lnTo>
                  <a:cubicBezTo>
                    <a:pt x="8697" y="1226"/>
                    <a:pt x="8697" y="853"/>
                    <a:pt x="8468" y="622"/>
                  </a:cubicBezTo>
                  <a:cubicBezTo>
                    <a:pt x="8363" y="518"/>
                    <a:pt x="8223" y="456"/>
                    <a:pt x="8075" y="450"/>
                  </a:cubicBezTo>
                  <a:cubicBezTo>
                    <a:pt x="8013" y="194"/>
                    <a:pt x="7781" y="0"/>
                    <a:pt x="7504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2185725" y="2633950"/>
              <a:ext cx="150350" cy="225475"/>
            </a:xfrm>
            <a:custGeom>
              <a:avLst/>
              <a:gdLst/>
              <a:ahLst/>
              <a:cxnLst/>
              <a:rect l="l" t="t" r="r" b="b"/>
              <a:pathLst>
                <a:path w="6014" h="9019" extrusionOk="0">
                  <a:moveTo>
                    <a:pt x="4058" y="335"/>
                  </a:moveTo>
                  <a:cubicBezTo>
                    <a:pt x="4150" y="335"/>
                    <a:pt x="4241" y="370"/>
                    <a:pt x="4310" y="439"/>
                  </a:cubicBezTo>
                  <a:lnTo>
                    <a:pt x="5511" y="1639"/>
                  </a:lnTo>
                  <a:cubicBezTo>
                    <a:pt x="5648" y="1776"/>
                    <a:pt x="5648" y="2008"/>
                    <a:pt x="5511" y="2145"/>
                  </a:cubicBezTo>
                  <a:cubicBezTo>
                    <a:pt x="5442" y="2214"/>
                    <a:pt x="5350" y="2249"/>
                    <a:pt x="5258" y="2249"/>
                  </a:cubicBezTo>
                  <a:cubicBezTo>
                    <a:pt x="5167" y="2249"/>
                    <a:pt x="5075" y="2214"/>
                    <a:pt x="5005" y="2145"/>
                  </a:cubicBezTo>
                  <a:lnTo>
                    <a:pt x="3804" y="945"/>
                  </a:lnTo>
                  <a:cubicBezTo>
                    <a:pt x="3667" y="805"/>
                    <a:pt x="3667" y="574"/>
                    <a:pt x="3804" y="439"/>
                  </a:cubicBezTo>
                  <a:cubicBezTo>
                    <a:pt x="3873" y="370"/>
                    <a:pt x="3965" y="335"/>
                    <a:pt x="4058" y="335"/>
                  </a:cubicBezTo>
                  <a:close/>
                  <a:moveTo>
                    <a:pt x="3788" y="1398"/>
                  </a:moveTo>
                  <a:lnTo>
                    <a:pt x="4549" y="2159"/>
                  </a:lnTo>
                  <a:lnTo>
                    <a:pt x="3964" y="2745"/>
                  </a:lnTo>
                  <a:lnTo>
                    <a:pt x="3202" y="1983"/>
                  </a:lnTo>
                  <a:lnTo>
                    <a:pt x="3788" y="1398"/>
                  </a:lnTo>
                  <a:close/>
                  <a:moveTo>
                    <a:pt x="4060" y="0"/>
                  </a:moveTo>
                  <a:cubicBezTo>
                    <a:pt x="3882" y="0"/>
                    <a:pt x="3705" y="67"/>
                    <a:pt x="3571" y="200"/>
                  </a:cubicBezTo>
                  <a:cubicBezTo>
                    <a:pt x="3312" y="459"/>
                    <a:pt x="3305" y="892"/>
                    <a:pt x="3555" y="1160"/>
                  </a:cubicBezTo>
                  <a:lnTo>
                    <a:pt x="2970" y="1745"/>
                  </a:lnTo>
                  <a:lnTo>
                    <a:pt x="2610" y="1383"/>
                  </a:lnTo>
                  <a:cubicBezTo>
                    <a:pt x="2393" y="1168"/>
                    <a:pt x="2108" y="1060"/>
                    <a:pt x="1823" y="1060"/>
                  </a:cubicBezTo>
                  <a:cubicBezTo>
                    <a:pt x="1538" y="1060"/>
                    <a:pt x="1253" y="1168"/>
                    <a:pt x="1035" y="1383"/>
                  </a:cubicBezTo>
                  <a:lnTo>
                    <a:pt x="65" y="2356"/>
                  </a:lnTo>
                  <a:cubicBezTo>
                    <a:pt x="1" y="2420"/>
                    <a:pt x="1" y="2526"/>
                    <a:pt x="65" y="2590"/>
                  </a:cubicBezTo>
                  <a:cubicBezTo>
                    <a:pt x="97" y="2623"/>
                    <a:pt x="139" y="2639"/>
                    <a:pt x="182" y="2639"/>
                  </a:cubicBezTo>
                  <a:cubicBezTo>
                    <a:pt x="224" y="2639"/>
                    <a:pt x="267" y="2623"/>
                    <a:pt x="299" y="2590"/>
                  </a:cubicBezTo>
                  <a:lnTo>
                    <a:pt x="1271" y="1619"/>
                  </a:lnTo>
                  <a:cubicBezTo>
                    <a:pt x="1423" y="1468"/>
                    <a:pt x="1623" y="1392"/>
                    <a:pt x="1822" y="1392"/>
                  </a:cubicBezTo>
                  <a:cubicBezTo>
                    <a:pt x="2022" y="1392"/>
                    <a:pt x="2221" y="1468"/>
                    <a:pt x="2372" y="1619"/>
                  </a:cubicBezTo>
                  <a:lnTo>
                    <a:pt x="4326" y="3573"/>
                  </a:lnTo>
                  <a:cubicBezTo>
                    <a:pt x="4629" y="3877"/>
                    <a:pt x="4629" y="4372"/>
                    <a:pt x="4326" y="4676"/>
                  </a:cubicBezTo>
                  <a:lnTo>
                    <a:pt x="4196" y="4805"/>
                  </a:lnTo>
                  <a:cubicBezTo>
                    <a:pt x="3918" y="5084"/>
                    <a:pt x="3822" y="5490"/>
                    <a:pt x="3946" y="5863"/>
                  </a:cubicBezTo>
                  <a:cubicBezTo>
                    <a:pt x="4040" y="6143"/>
                    <a:pt x="4196" y="6413"/>
                    <a:pt x="4413" y="6663"/>
                  </a:cubicBezTo>
                  <a:cubicBezTo>
                    <a:pt x="4439" y="6695"/>
                    <a:pt x="4436" y="6741"/>
                    <a:pt x="4406" y="6773"/>
                  </a:cubicBezTo>
                  <a:lnTo>
                    <a:pt x="4186" y="6995"/>
                  </a:lnTo>
                  <a:cubicBezTo>
                    <a:pt x="4170" y="7010"/>
                    <a:pt x="4149" y="7019"/>
                    <a:pt x="4128" y="7019"/>
                  </a:cubicBezTo>
                  <a:cubicBezTo>
                    <a:pt x="4110" y="7019"/>
                    <a:pt x="4092" y="7013"/>
                    <a:pt x="4077" y="7000"/>
                  </a:cubicBezTo>
                  <a:cubicBezTo>
                    <a:pt x="3827" y="6786"/>
                    <a:pt x="3555" y="6631"/>
                    <a:pt x="3277" y="6535"/>
                  </a:cubicBezTo>
                  <a:cubicBezTo>
                    <a:pt x="3169" y="6499"/>
                    <a:pt x="3058" y="6482"/>
                    <a:pt x="2949" y="6482"/>
                  </a:cubicBezTo>
                  <a:cubicBezTo>
                    <a:pt x="2680" y="6482"/>
                    <a:pt x="2417" y="6588"/>
                    <a:pt x="2219" y="6786"/>
                  </a:cubicBezTo>
                  <a:lnTo>
                    <a:pt x="270" y="8734"/>
                  </a:lnTo>
                  <a:cubicBezTo>
                    <a:pt x="207" y="8798"/>
                    <a:pt x="207" y="8905"/>
                    <a:pt x="270" y="8969"/>
                  </a:cubicBezTo>
                  <a:cubicBezTo>
                    <a:pt x="304" y="9002"/>
                    <a:pt x="347" y="9018"/>
                    <a:pt x="388" y="9018"/>
                  </a:cubicBezTo>
                  <a:cubicBezTo>
                    <a:pt x="430" y="9018"/>
                    <a:pt x="473" y="9002"/>
                    <a:pt x="505" y="8969"/>
                  </a:cubicBezTo>
                  <a:lnTo>
                    <a:pt x="2453" y="7022"/>
                  </a:lnTo>
                  <a:cubicBezTo>
                    <a:pt x="2588" y="6886"/>
                    <a:pt x="2766" y="6814"/>
                    <a:pt x="2950" y="6814"/>
                  </a:cubicBezTo>
                  <a:cubicBezTo>
                    <a:pt x="3024" y="6814"/>
                    <a:pt x="3099" y="6826"/>
                    <a:pt x="3172" y="6850"/>
                  </a:cubicBezTo>
                  <a:cubicBezTo>
                    <a:pt x="3412" y="6929"/>
                    <a:pt x="3644" y="7066"/>
                    <a:pt x="3863" y="7252"/>
                  </a:cubicBezTo>
                  <a:cubicBezTo>
                    <a:pt x="3939" y="7317"/>
                    <a:pt x="4034" y="7349"/>
                    <a:pt x="4128" y="7349"/>
                  </a:cubicBezTo>
                  <a:cubicBezTo>
                    <a:pt x="4235" y="7349"/>
                    <a:pt x="4342" y="7308"/>
                    <a:pt x="4422" y="7228"/>
                  </a:cubicBezTo>
                  <a:lnTo>
                    <a:pt x="4642" y="7007"/>
                  </a:lnTo>
                  <a:cubicBezTo>
                    <a:pt x="4792" y="6857"/>
                    <a:pt x="4803" y="6610"/>
                    <a:pt x="4665" y="6448"/>
                  </a:cubicBezTo>
                  <a:cubicBezTo>
                    <a:pt x="4478" y="6232"/>
                    <a:pt x="4343" y="5998"/>
                    <a:pt x="4264" y="5758"/>
                  </a:cubicBezTo>
                  <a:cubicBezTo>
                    <a:pt x="4178" y="5506"/>
                    <a:pt x="4244" y="5231"/>
                    <a:pt x="4434" y="5039"/>
                  </a:cubicBezTo>
                  <a:lnTo>
                    <a:pt x="4564" y="4912"/>
                  </a:lnTo>
                  <a:cubicBezTo>
                    <a:pt x="4997" y="4479"/>
                    <a:pt x="4997" y="3774"/>
                    <a:pt x="4564" y="3339"/>
                  </a:cubicBezTo>
                  <a:lnTo>
                    <a:pt x="4201" y="2977"/>
                  </a:lnTo>
                  <a:lnTo>
                    <a:pt x="4787" y="2391"/>
                  </a:lnTo>
                  <a:cubicBezTo>
                    <a:pt x="4917" y="2510"/>
                    <a:pt x="5082" y="2578"/>
                    <a:pt x="5259" y="2578"/>
                  </a:cubicBezTo>
                  <a:cubicBezTo>
                    <a:pt x="5444" y="2578"/>
                    <a:pt x="5618" y="2507"/>
                    <a:pt x="5747" y="2375"/>
                  </a:cubicBezTo>
                  <a:cubicBezTo>
                    <a:pt x="6013" y="2109"/>
                    <a:pt x="6013" y="1666"/>
                    <a:pt x="5747" y="1399"/>
                  </a:cubicBezTo>
                  <a:lnTo>
                    <a:pt x="4548" y="200"/>
                  </a:lnTo>
                  <a:cubicBezTo>
                    <a:pt x="4414" y="67"/>
                    <a:pt x="4237" y="0"/>
                    <a:pt x="4060" y="0"/>
                  </a:cubicBezTo>
                  <a:close/>
                </a:path>
              </a:pathLst>
            </a:custGeom>
            <a:solidFill>
              <a:srgbClr val="36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41"/>
          <p:cNvGrpSpPr/>
          <p:nvPr/>
        </p:nvGrpSpPr>
        <p:grpSpPr>
          <a:xfrm rot="-511829" flipH="1">
            <a:off x="3997081" y="4625422"/>
            <a:ext cx="787449" cy="652145"/>
            <a:chOff x="4211350" y="2331575"/>
            <a:chExt cx="200975" cy="166450"/>
          </a:xfrm>
        </p:grpSpPr>
        <p:sp>
          <p:nvSpPr>
            <p:cNvPr id="1593" name="Google Shape;1593;p41"/>
            <p:cNvSpPr/>
            <p:nvPr/>
          </p:nvSpPr>
          <p:spPr>
            <a:xfrm>
              <a:off x="4211350" y="2331575"/>
              <a:ext cx="200975" cy="166450"/>
            </a:xfrm>
            <a:custGeom>
              <a:avLst/>
              <a:gdLst/>
              <a:ahLst/>
              <a:cxnLst/>
              <a:rect l="l" t="t" r="r" b="b"/>
              <a:pathLst>
                <a:path w="8039" h="6658" extrusionOk="0">
                  <a:moveTo>
                    <a:pt x="2650" y="291"/>
                  </a:moveTo>
                  <a:cubicBezTo>
                    <a:pt x="2734" y="291"/>
                    <a:pt x="2820" y="299"/>
                    <a:pt x="2906" y="316"/>
                  </a:cubicBezTo>
                  <a:cubicBezTo>
                    <a:pt x="3232" y="377"/>
                    <a:pt x="3523" y="561"/>
                    <a:pt x="3722" y="823"/>
                  </a:cubicBezTo>
                  <a:cubicBezTo>
                    <a:pt x="3949" y="1129"/>
                    <a:pt x="3995" y="1593"/>
                    <a:pt x="4364" y="1777"/>
                  </a:cubicBezTo>
                  <a:cubicBezTo>
                    <a:pt x="4465" y="1827"/>
                    <a:pt x="4569" y="1846"/>
                    <a:pt x="4674" y="1846"/>
                  </a:cubicBezTo>
                  <a:cubicBezTo>
                    <a:pt x="4895" y="1846"/>
                    <a:pt x="5121" y="1765"/>
                    <a:pt x="5336" y="1734"/>
                  </a:cubicBezTo>
                  <a:cubicBezTo>
                    <a:pt x="5379" y="1727"/>
                    <a:pt x="5423" y="1724"/>
                    <a:pt x="5467" y="1724"/>
                  </a:cubicBezTo>
                  <a:cubicBezTo>
                    <a:pt x="5786" y="1724"/>
                    <a:pt x="6098" y="1900"/>
                    <a:pt x="6128" y="2250"/>
                  </a:cubicBezTo>
                  <a:cubicBezTo>
                    <a:pt x="6143" y="2426"/>
                    <a:pt x="6119" y="2604"/>
                    <a:pt x="6171" y="2774"/>
                  </a:cubicBezTo>
                  <a:cubicBezTo>
                    <a:pt x="6229" y="2968"/>
                    <a:pt x="6370" y="3097"/>
                    <a:pt x="6537" y="3190"/>
                  </a:cubicBezTo>
                  <a:cubicBezTo>
                    <a:pt x="6722" y="3293"/>
                    <a:pt x="6924" y="3357"/>
                    <a:pt x="7079" y="3507"/>
                  </a:cubicBezTo>
                  <a:cubicBezTo>
                    <a:pt x="7203" y="3630"/>
                    <a:pt x="7287" y="3792"/>
                    <a:pt x="7333" y="3962"/>
                  </a:cubicBezTo>
                  <a:cubicBezTo>
                    <a:pt x="7385" y="4141"/>
                    <a:pt x="7373" y="4325"/>
                    <a:pt x="7324" y="4501"/>
                  </a:cubicBezTo>
                  <a:cubicBezTo>
                    <a:pt x="7313" y="4541"/>
                    <a:pt x="7316" y="4570"/>
                    <a:pt x="7330" y="4596"/>
                  </a:cubicBezTo>
                  <a:cubicBezTo>
                    <a:pt x="7367" y="4887"/>
                    <a:pt x="7572" y="5118"/>
                    <a:pt x="7659" y="5394"/>
                  </a:cubicBezTo>
                  <a:cubicBezTo>
                    <a:pt x="7762" y="5726"/>
                    <a:pt x="7535" y="6118"/>
                    <a:pt x="7244" y="6276"/>
                  </a:cubicBezTo>
                  <a:cubicBezTo>
                    <a:pt x="7143" y="6332"/>
                    <a:pt x="7042" y="6354"/>
                    <a:pt x="6941" y="6354"/>
                  </a:cubicBezTo>
                  <a:cubicBezTo>
                    <a:pt x="6709" y="6354"/>
                    <a:pt x="6480" y="6236"/>
                    <a:pt x="6278" y="6118"/>
                  </a:cubicBezTo>
                  <a:cubicBezTo>
                    <a:pt x="5987" y="5951"/>
                    <a:pt x="5687" y="5743"/>
                    <a:pt x="5341" y="5711"/>
                  </a:cubicBezTo>
                  <a:cubicBezTo>
                    <a:pt x="5303" y="5707"/>
                    <a:pt x="5266" y="5705"/>
                    <a:pt x="5228" y="5705"/>
                  </a:cubicBezTo>
                  <a:cubicBezTo>
                    <a:pt x="4868" y="5705"/>
                    <a:pt x="4546" y="5883"/>
                    <a:pt x="4217" y="6014"/>
                  </a:cubicBezTo>
                  <a:cubicBezTo>
                    <a:pt x="4067" y="6074"/>
                    <a:pt x="3892" y="6124"/>
                    <a:pt x="3725" y="6124"/>
                  </a:cubicBezTo>
                  <a:cubicBezTo>
                    <a:pt x="3549" y="6124"/>
                    <a:pt x="3382" y="6069"/>
                    <a:pt x="3263" y="5910"/>
                  </a:cubicBezTo>
                  <a:cubicBezTo>
                    <a:pt x="3079" y="5665"/>
                    <a:pt x="3050" y="5325"/>
                    <a:pt x="2966" y="5043"/>
                  </a:cubicBezTo>
                  <a:cubicBezTo>
                    <a:pt x="2877" y="4740"/>
                    <a:pt x="2719" y="4452"/>
                    <a:pt x="2413" y="4322"/>
                  </a:cubicBezTo>
                  <a:cubicBezTo>
                    <a:pt x="2050" y="4167"/>
                    <a:pt x="1638" y="4256"/>
                    <a:pt x="1257" y="4167"/>
                  </a:cubicBezTo>
                  <a:cubicBezTo>
                    <a:pt x="865" y="4080"/>
                    <a:pt x="496" y="3824"/>
                    <a:pt x="399" y="3414"/>
                  </a:cubicBezTo>
                  <a:cubicBezTo>
                    <a:pt x="292" y="2959"/>
                    <a:pt x="649" y="2668"/>
                    <a:pt x="914" y="2357"/>
                  </a:cubicBezTo>
                  <a:cubicBezTo>
                    <a:pt x="1053" y="2198"/>
                    <a:pt x="1168" y="2028"/>
                    <a:pt x="1229" y="1823"/>
                  </a:cubicBezTo>
                  <a:cubicBezTo>
                    <a:pt x="1286" y="1630"/>
                    <a:pt x="1292" y="1420"/>
                    <a:pt x="1358" y="1227"/>
                  </a:cubicBezTo>
                  <a:cubicBezTo>
                    <a:pt x="1544" y="664"/>
                    <a:pt x="2072" y="291"/>
                    <a:pt x="2650" y="291"/>
                  </a:cubicBezTo>
                  <a:close/>
                  <a:moveTo>
                    <a:pt x="2647" y="1"/>
                  </a:moveTo>
                  <a:cubicBezTo>
                    <a:pt x="2178" y="1"/>
                    <a:pt x="1713" y="193"/>
                    <a:pt x="1396" y="555"/>
                  </a:cubicBezTo>
                  <a:cubicBezTo>
                    <a:pt x="1275" y="699"/>
                    <a:pt x="1174" y="864"/>
                    <a:pt x="1105" y="1039"/>
                  </a:cubicBezTo>
                  <a:cubicBezTo>
                    <a:pt x="1027" y="1250"/>
                    <a:pt x="1004" y="1466"/>
                    <a:pt x="955" y="1676"/>
                  </a:cubicBezTo>
                  <a:cubicBezTo>
                    <a:pt x="842" y="2152"/>
                    <a:pt x="367" y="2394"/>
                    <a:pt x="168" y="2823"/>
                  </a:cubicBezTo>
                  <a:cubicBezTo>
                    <a:pt x="1" y="3195"/>
                    <a:pt x="81" y="3633"/>
                    <a:pt x="326" y="3947"/>
                  </a:cubicBezTo>
                  <a:cubicBezTo>
                    <a:pt x="612" y="4299"/>
                    <a:pt x="1056" y="4472"/>
                    <a:pt x="1491" y="4510"/>
                  </a:cubicBezTo>
                  <a:cubicBezTo>
                    <a:pt x="1874" y="4541"/>
                    <a:pt x="2335" y="4466"/>
                    <a:pt x="2560" y="4847"/>
                  </a:cubicBezTo>
                  <a:cubicBezTo>
                    <a:pt x="2733" y="5144"/>
                    <a:pt x="2747" y="5507"/>
                    <a:pt x="2871" y="5818"/>
                  </a:cubicBezTo>
                  <a:cubicBezTo>
                    <a:pt x="3007" y="6155"/>
                    <a:pt x="3266" y="6400"/>
                    <a:pt x="3644" y="6423"/>
                  </a:cubicBezTo>
                  <a:cubicBezTo>
                    <a:pt x="3669" y="6425"/>
                    <a:pt x="3694" y="6426"/>
                    <a:pt x="3718" y="6426"/>
                  </a:cubicBezTo>
                  <a:cubicBezTo>
                    <a:pt x="4115" y="6426"/>
                    <a:pt x="4456" y="6216"/>
                    <a:pt x="4823" y="6086"/>
                  </a:cubicBezTo>
                  <a:cubicBezTo>
                    <a:pt x="4954" y="6039"/>
                    <a:pt x="5085" y="6009"/>
                    <a:pt x="5220" y="6009"/>
                  </a:cubicBezTo>
                  <a:cubicBezTo>
                    <a:pt x="5292" y="6009"/>
                    <a:pt x="5365" y="6018"/>
                    <a:pt x="5439" y="6037"/>
                  </a:cubicBezTo>
                  <a:cubicBezTo>
                    <a:pt x="5624" y="6083"/>
                    <a:pt x="5788" y="6184"/>
                    <a:pt x="5949" y="6279"/>
                  </a:cubicBezTo>
                  <a:cubicBezTo>
                    <a:pt x="6254" y="6454"/>
                    <a:pt x="6570" y="6658"/>
                    <a:pt x="6935" y="6658"/>
                  </a:cubicBezTo>
                  <a:cubicBezTo>
                    <a:pt x="6949" y="6658"/>
                    <a:pt x="6964" y="6657"/>
                    <a:pt x="6978" y="6657"/>
                  </a:cubicBezTo>
                  <a:cubicBezTo>
                    <a:pt x="7373" y="6639"/>
                    <a:pt x="7708" y="6354"/>
                    <a:pt x="7872" y="6008"/>
                  </a:cubicBezTo>
                  <a:cubicBezTo>
                    <a:pt x="8039" y="5639"/>
                    <a:pt x="7967" y="5322"/>
                    <a:pt x="7788" y="4982"/>
                  </a:cubicBezTo>
                  <a:cubicBezTo>
                    <a:pt x="7713" y="4841"/>
                    <a:pt x="7630" y="4697"/>
                    <a:pt x="7615" y="4538"/>
                  </a:cubicBezTo>
                  <a:cubicBezTo>
                    <a:pt x="7716" y="4172"/>
                    <a:pt x="7635" y="3766"/>
                    <a:pt x="7416" y="3458"/>
                  </a:cubicBezTo>
                  <a:cubicBezTo>
                    <a:pt x="7301" y="3293"/>
                    <a:pt x="7151" y="3169"/>
                    <a:pt x="6978" y="3074"/>
                  </a:cubicBezTo>
                  <a:cubicBezTo>
                    <a:pt x="6771" y="2968"/>
                    <a:pt x="6491" y="2901"/>
                    <a:pt x="6437" y="2642"/>
                  </a:cubicBezTo>
                  <a:cubicBezTo>
                    <a:pt x="6402" y="2455"/>
                    <a:pt x="6439" y="2261"/>
                    <a:pt x="6393" y="2074"/>
                  </a:cubicBezTo>
                  <a:cubicBezTo>
                    <a:pt x="6350" y="1887"/>
                    <a:pt x="6235" y="1728"/>
                    <a:pt x="6076" y="1616"/>
                  </a:cubicBezTo>
                  <a:cubicBezTo>
                    <a:pt x="5888" y="1483"/>
                    <a:pt x="5689" y="1437"/>
                    <a:pt x="5485" y="1437"/>
                  </a:cubicBezTo>
                  <a:cubicBezTo>
                    <a:pt x="5318" y="1437"/>
                    <a:pt x="5148" y="1467"/>
                    <a:pt x="4975" y="1506"/>
                  </a:cubicBezTo>
                  <a:cubicBezTo>
                    <a:pt x="4883" y="1528"/>
                    <a:pt x="4780" y="1551"/>
                    <a:pt x="4681" y="1551"/>
                  </a:cubicBezTo>
                  <a:cubicBezTo>
                    <a:pt x="4597" y="1551"/>
                    <a:pt x="4516" y="1535"/>
                    <a:pt x="4445" y="1489"/>
                  </a:cubicBezTo>
                  <a:cubicBezTo>
                    <a:pt x="4258" y="1362"/>
                    <a:pt x="4206" y="1091"/>
                    <a:pt x="4111" y="901"/>
                  </a:cubicBezTo>
                  <a:cubicBezTo>
                    <a:pt x="3941" y="567"/>
                    <a:pt x="3655" y="290"/>
                    <a:pt x="3309" y="137"/>
                  </a:cubicBezTo>
                  <a:cubicBezTo>
                    <a:pt x="3099" y="46"/>
                    <a:pt x="2872" y="1"/>
                    <a:pt x="2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4218700" y="2339000"/>
              <a:ext cx="186725" cy="151650"/>
            </a:xfrm>
            <a:custGeom>
              <a:avLst/>
              <a:gdLst/>
              <a:ahLst/>
              <a:cxnLst/>
              <a:rect l="l" t="t" r="r" b="b"/>
              <a:pathLst>
                <a:path w="7469" h="6066" extrusionOk="0">
                  <a:moveTo>
                    <a:pt x="2195" y="1470"/>
                  </a:moveTo>
                  <a:cubicBezTo>
                    <a:pt x="2305" y="1470"/>
                    <a:pt x="2408" y="1608"/>
                    <a:pt x="2312" y="1717"/>
                  </a:cubicBezTo>
                  <a:cubicBezTo>
                    <a:pt x="2282" y="1751"/>
                    <a:pt x="2246" y="1766"/>
                    <a:pt x="2210" y="1766"/>
                  </a:cubicBezTo>
                  <a:cubicBezTo>
                    <a:pt x="2101" y="1766"/>
                    <a:pt x="1995" y="1629"/>
                    <a:pt x="2090" y="1521"/>
                  </a:cubicBezTo>
                  <a:cubicBezTo>
                    <a:pt x="2122" y="1485"/>
                    <a:pt x="2159" y="1470"/>
                    <a:pt x="2195" y="1470"/>
                  </a:cubicBezTo>
                  <a:close/>
                  <a:moveTo>
                    <a:pt x="4651" y="2699"/>
                  </a:moveTo>
                  <a:cubicBezTo>
                    <a:pt x="4672" y="2699"/>
                    <a:pt x="4691" y="2704"/>
                    <a:pt x="4713" y="2714"/>
                  </a:cubicBezTo>
                  <a:lnTo>
                    <a:pt x="4745" y="2734"/>
                  </a:lnTo>
                  <a:cubicBezTo>
                    <a:pt x="4765" y="2754"/>
                    <a:pt x="4782" y="2774"/>
                    <a:pt x="4788" y="2800"/>
                  </a:cubicBezTo>
                  <a:cubicBezTo>
                    <a:pt x="4791" y="2812"/>
                    <a:pt x="4791" y="2826"/>
                    <a:pt x="4797" y="2835"/>
                  </a:cubicBezTo>
                  <a:cubicBezTo>
                    <a:pt x="4799" y="2855"/>
                    <a:pt x="4797" y="2875"/>
                    <a:pt x="4788" y="2890"/>
                  </a:cubicBezTo>
                  <a:cubicBezTo>
                    <a:pt x="4785" y="2913"/>
                    <a:pt x="4774" y="2927"/>
                    <a:pt x="4759" y="2941"/>
                  </a:cubicBezTo>
                  <a:cubicBezTo>
                    <a:pt x="4748" y="2959"/>
                    <a:pt x="4730" y="2970"/>
                    <a:pt x="4713" y="2976"/>
                  </a:cubicBezTo>
                  <a:cubicBezTo>
                    <a:pt x="4699" y="2988"/>
                    <a:pt x="4681" y="2990"/>
                    <a:pt x="4658" y="2990"/>
                  </a:cubicBezTo>
                  <a:cubicBezTo>
                    <a:pt x="4629" y="2993"/>
                    <a:pt x="4598" y="2993"/>
                    <a:pt x="4569" y="2999"/>
                  </a:cubicBezTo>
                  <a:cubicBezTo>
                    <a:pt x="4565" y="3000"/>
                    <a:pt x="4561" y="3000"/>
                    <a:pt x="4558" y="3000"/>
                  </a:cubicBezTo>
                  <a:cubicBezTo>
                    <a:pt x="4534" y="3000"/>
                    <a:pt x="4514" y="2992"/>
                    <a:pt x="4494" y="2985"/>
                  </a:cubicBezTo>
                  <a:lnTo>
                    <a:pt x="4459" y="2962"/>
                  </a:lnTo>
                  <a:cubicBezTo>
                    <a:pt x="4439" y="2944"/>
                    <a:pt x="4425" y="2921"/>
                    <a:pt x="4416" y="2898"/>
                  </a:cubicBezTo>
                  <a:cubicBezTo>
                    <a:pt x="4416" y="2887"/>
                    <a:pt x="4413" y="2872"/>
                    <a:pt x="4410" y="2861"/>
                  </a:cubicBezTo>
                  <a:cubicBezTo>
                    <a:pt x="4407" y="2844"/>
                    <a:pt x="4410" y="2820"/>
                    <a:pt x="4416" y="2806"/>
                  </a:cubicBezTo>
                  <a:cubicBezTo>
                    <a:pt x="4422" y="2786"/>
                    <a:pt x="4431" y="2771"/>
                    <a:pt x="4448" y="2757"/>
                  </a:cubicBezTo>
                  <a:cubicBezTo>
                    <a:pt x="4456" y="2740"/>
                    <a:pt x="4477" y="2728"/>
                    <a:pt x="4494" y="2720"/>
                  </a:cubicBezTo>
                  <a:cubicBezTo>
                    <a:pt x="4511" y="2708"/>
                    <a:pt x="4526" y="2705"/>
                    <a:pt x="4549" y="2702"/>
                  </a:cubicBezTo>
                  <a:cubicBezTo>
                    <a:pt x="4575" y="2702"/>
                    <a:pt x="4609" y="2699"/>
                    <a:pt x="4638" y="2699"/>
                  </a:cubicBezTo>
                  <a:cubicBezTo>
                    <a:pt x="4643" y="2699"/>
                    <a:pt x="4647" y="2699"/>
                    <a:pt x="4651" y="2699"/>
                  </a:cubicBezTo>
                  <a:close/>
                  <a:moveTo>
                    <a:pt x="3137" y="1678"/>
                  </a:moveTo>
                  <a:cubicBezTo>
                    <a:pt x="3336" y="1678"/>
                    <a:pt x="3515" y="1774"/>
                    <a:pt x="3647" y="1936"/>
                  </a:cubicBezTo>
                  <a:cubicBezTo>
                    <a:pt x="3805" y="2126"/>
                    <a:pt x="3863" y="2388"/>
                    <a:pt x="3828" y="2630"/>
                  </a:cubicBezTo>
                  <a:cubicBezTo>
                    <a:pt x="3820" y="2671"/>
                    <a:pt x="3799" y="2699"/>
                    <a:pt x="3771" y="2720"/>
                  </a:cubicBezTo>
                  <a:cubicBezTo>
                    <a:pt x="3733" y="2820"/>
                    <a:pt x="3661" y="2913"/>
                    <a:pt x="3563" y="2959"/>
                  </a:cubicBezTo>
                  <a:cubicBezTo>
                    <a:pt x="3492" y="2994"/>
                    <a:pt x="3416" y="3009"/>
                    <a:pt x="3341" y="3009"/>
                  </a:cubicBezTo>
                  <a:cubicBezTo>
                    <a:pt x="3230" y="3009"/>
                    <a:pt x="3118" y="2977"/>
                    <a:pt x="3015" y="2933"/>
                  </a:cubicBezTo>
                  <a:cubicBezTo>
                    <a:pt x="2770" y="2826"/>
                    <a:pt x="2598" y="2584"/>
                    <a:pt x="2566" y="2325"/>
                  </a:cubicBezTo>
                  <a:cubicBezTo>
                    <a:pt x="2534" y="2042"/>
                    <a:pt x="2707" y="1768"/>
                    <a:pt x="2984" y="1696"/>
                  </a:cubicBezTo>
                  <a:cubicBezTo>
                    <a:pt x="3036" y="1684"/>
                    <a:pt x="3087" y="1678"/>
                    <a:pt x="3137" y="1678"/>
                  </a:cubicBezTo>
                  <a:close/>
                  <a:moveTo>
                    <a:pt x="1509" y="2212"/>
                  </a:moveTo>
                  <a:cubicBezTo>
                    <a:pt x="1633" y="2212"/>
                    <a:pt x="1756" y="2251"/>
                    <a:pt x="1863" y="2325"/>
                  </a:cubicBezTo>
                  <a:cubicBezTo>
                    <a:pt x="2064" y="2469"/>
                    <a:pt x="2136" y="2725"/>
                    <a:pt x="2079" y="2959"/>
                  </a:cubicBezTo>
                  <a:cubicBezTo>
                    <a:pt x="2079" y="2962"/>
                    <a:pt x="2076" y="2965"/>
                    <a:pt x="2076" y="2970"/>
                  </a:cubicBezTo>
                  <a:lnTo>
                    <a:pt x="2064" y="3002"/>
                  </a:lnTo>
                  <a:cubicBezTo>
                    <a:pt x="1967" y="3230"/>
                    <a:pt x="1755" y="3381"/>
                    <a:pt x="1513" y="3381"/>
                  </a:cubicBezTo>
                  <a:cubicBezTo>
                    <a:pt x="1483" y="3381"/>
                    <a:pt x="1452" y="3379"/>
                    <a:pt x="1422" y="3374"/>
                  </a:cubicBezTo>
                  <a:cubicBezTo>
                    <a:pt x="1208" y="3345"/>
                    <a:pt x="1009" y="3178"/>
                    <a:pt x="952" y="2965"/>
                  </a:cubicBezTo>
                  <a:cubicBezTo>
                    <a:pt x="917" y="2835"/>
                    <a:pt x="917" y="2685"/>
                    <a:pt x="972" y="2561"/>
                  </a:cubicBezTo>
                  <a:cubicBezTo>
                    <a:pt x="1027" y="2452"/>
                    <a:pt x="1110" y="2351"/>
                    <a:pt x="1220" y="2287"/>
                  </a:cubicBezTo>
                  <a:cubicBezTo>
                    <a:pt x="1312" y="2236"/>
                    <a:pt x="1411" y="2212"/>
                    <a:pt x="1509" y="2212"/>
                  </a:cubicBezTo>
                  <a:close/>
                  <a:moveTo>
                    <a:pt x="2358" y="3177"/>
                  </a:moveTo>
                  <a:cubicBezTo>
                    <a:pt x="2380" y="3177"/>
                    <a:pt x="2397" y="3183"/>
                    <a:pt x="2419" y="3192"/>
                  </a:cubicBezTo>
                  <a:lnTo>
                    <a:pt x="2451" y="3215"/>
                  </a:lnTo>
                  <a:cubicBezTo>
                    <a:pt x="2465" y="3230"/>
                    <a:pt x="2479" y="3244"/>
                    <a:pt x="2488" y="3261"/>
                  </a:cubicBezTo>
                  <a:cubicBezTo>
                    <a:pt x="2497" y="3279"/>
                    <a:pt x="2502" y="3296"/>
                    <a:pt x="2502" y="3316"/>
                  </a:cubicBezTo>
                  <a:cubicBezTo>
                    <a:pt x="2505" y="3333"/>
                    <a:pt x="2502" y="3354"/>
                    <a:pt x="2494" y="3368"/>
                  </a:cubicBezTo>
                  <a:cubicBezTo>
                    <a:pt x="2491" y="3388"/>
                    <a:pt x="2479" y="3406"/>
                    <a:pt x="2465" y="3420"/>
                  </a:cubicBezTo>
                  <a:lnTo>
                    <a:pt x="2436" y="3452"/>
                  </a:lnTo>
                  <a:cubicBezTo>
                    <a:pt x="2419" y="3475"/>
                    <a:pt x="2396" y="3489"/>
                    <a:pt x="2373" y="3495"/>
                  </a:cubicBezTo>
                  <a:cubicBezTo>
                    <a:pt x="2361" y="3498"/>
                    <a:pt x="2347" y="3498"/>
                    <a:pt x="2335" y="3504"/>
                  </a:cubicBezTo>
                  <a:cubicBezTo>
                    <a:pt x="2331" y="3504"/>
                    <a:pt x="2328" y="3504"/>
                    <a:pt x="2324" y="3504"/>
                  </a:cubicBezTo>
                  <a:cubicBezTo>
                    <a:pt x="2301" y="3504"/>
                    <a:pt x="2283" y="3497"/>
                    <a:pt x="2260" y="3489"/>
                  </a:cubicBezTo>
                  <a:lnTo>
                    <a:pt x="2229" y="3466"/>
                  </a:lnTo>
                  <a:cubicBezTo>
                    <a:pt x="2214" y="3452"/>
                    <a:pt x="2197" y="3437"/>
                    <a:pt x="2194" y="3420"/>
                  </a:cubicBezTo>
                  <a:cubicBezTo>
                    <a:pt x="2182" y="3403"/>
                    <a:pt x="2180" y="3388"/>
                    <a:pt x="2177" y="3365"/>
                  </a:cubicBezTo>
                  <a:cubicBezTo>
                    <a:pt x="2174" y="3348"/>
                    <a:pt x="2177" y="3325"/>
                    <a:pt x="2182" y="3310"/>
                  </a:cubicBezTo>
                  <a:cubicBezTo>
                    <a:pt x="2188" y="3293"/>
                    <a:pt x="2197" y="3276"/>
                    <a:pt x="2214" y="3261"/>
                  </a:cubicBezTo>
                  <a:lnTo>
                    <a:pt x="2243" y="3227"/>
                  </a:lnTo>
                  <a:cubicBezTo>
                    <a:pt x="2260" y="3207"/>
                    <a:pt x="2280" y="3192"/>
                    <a:pt x="2306" y="3186"/>
                  </a:cubicBezTo>
                  <a:cubicBezTo>
                    <a:pt x="2318" y="3181"/>
                    <a:pt x="2332" y="3181"/>
                    <a:pt x="2344" y="3178"/>
                  </a:cubicBezTo>
                  <a:cubicBezTo>
                    <a:pt x="2349" y="3177"/>
                    <a:pt x="2354" y="3177"/>
                    <a:pt x="2358" y="3177"/>
                  </a:cubicBezTo>
                  <a:close/>
                  <a:moveTo>
                    <a:pt x="5905" y="3095"/>
                  </a:moveTo>
                  <a:cubicBezTo>
                    <a:pt x="6016" y="3095"/>
                    <a:pt x="6126" y="3130"/>
                    <a:pt x="6223" y="3195"/>
                  </a:cubicBezTo>
                  <a:cubicBezTo>
                    <a:pt x="6399" y="3319"/>
                    <a:pt x="6465" y="3541"/>
                    <a:pt x="6422" y="3748"/>
                  </a:cubicBezTo>
                  <a:cubicBezTo>
                    <a:pt x="6416" y="3769"/>
                    <a:pt x="6411" y="3786"/>
                    <a:pt x="6399" y="3800"/>
                  </a:cubicBezTo>
                  <a:cubicBezTo>
                    <a:pt x="6399" y="3821"/>
                    <a:pt x="6393" y="3835"/>
                    <a:pt x="6385" y="3852"/>
                  </a:cubicBezTo>
                  <a:cubicBezTo>
                    <a:pt x="6315" y="3968"/>
                    <a:pt x="6229" y="4054"/>
                    <a:pt x="6105" y="4109"/>
                  </a:cubicBezTo>
                  <a:cubicBezTo>
                    <a:pt x="6045" y="4132"/>
                    <a:pt x="5978" y="4145"/>
                    <a:pt x="5912" y="4145"/>
                  </a:cubicBezTo>
                  <a:cubicBezTo>
                    <a:pt x="5873" y="4145"/>
                    <a:pt x="5834" y="4140"/>
                    <a:pt x="5797" y="4132"/>
                  </a:cubicBezTo>
                  <a:cubicBezTo>
                    <a:pt x="5609" y="4089"/>
                    <a:pt x="5445" y="3950"/>
                    <a:pt x="5402" y="3757"/>
                  </a:cubicBezTo>
                  <a:cubicBezTo>
                    <a:pt x="5376" y="3648"/>
                    <a:pt x="5376" y="3521"/>
                    <a:pt x="5422" y="3411"/>
                  </a:cubicBezTo>
                  <a:cubicBezTo>
                    <a:pt x="5471" y="3310"/>
                    <a:pt x="5549" y="3218"/>
                    <a:pt x="5644" y="3163"/>
                  </a:cubicBezTo>
                  <a:cubicBezTo>
                    <a:pt x="5727" y="3117"/>
                    <a:pt x="5816" y="3095"/>
                    <a:pt x="5905" y="3095"/>
                  </a:cubicBezTo>
                  <a:close/>
                  <a:moveTo>
                    <a:pt x="3689" y="3664"/>
                  </a:moveTo>
                  <a:cubicBezTo>
                    <a:pt x="3785" y="3664"/>
                    <a:pt x="3883" y="3689"/>
                    <a:pt x="3967" y="3740"/>
                  </a:cubicBezTo>
                  <a:cubicBezTo>
                    <a:pt x="4197" y="3878"/>
                    <a:pt x="4335" y="4152"/>
                    <a:pt x="4327" y="4417"/>
                  </a:cubicBezTo>
                  <a:cubicBezTo>
                    <a:pt x="4327" y="4483"/>
                    <a:pt x="4292" y="4535"/>
                    <a:pt x="4237" y="4561"/>
                  </a:cubicBezTo>
                  <a:cubicBezTo>
                    <a:pt x="4150" y="4700"/>
                    <a:pt x="4000" y="4775"/>
                    <a:pt x="3834" y="4775"/>
                  </a:cubicBezTo>
                  <a:cubicBezTo>
                    <a:pt x="3814" y="4775"/>
                    <a:pt x="3794" y="4774"/>
                    <a:pt x="3773" y="4772"/>
                  </a:cubicBezTo>
                  <a:cubicBezTo>
                    <a:pt x="3413" y="4723"/>
                    <a:pt x="3059" y="4313"/>
                    <a:pt x="3226" y="3950"/>
                  </a:cubicBezTo>
                  <a:cubicBezTo>
                    <a:pt x="3306" y="3762"/>
                    <a:pt x="3497" y="3664"/>
                    <a:pt x="3689" y="3664"/>
                  </a:cubicBezTo>
                  <a:close/>
                  <a:moveTo>
                    <a:pt x="6615" y="5005"/>
                  </a:moveTo>
                  <a:cubicBezTo>
                    <a:pt x="6641" y="5005"/>
                    <a:pt x="6667" y="5008"/>
                    <a:pt x="6690" y="5020"/>
                  </a:cubicBezTo>
                  <a:lnTo>
                    <a:pt x="6725" y="5040"/>
                  </a:lnTo>
                  <a:cubicBezTo>
                    <a:pt x="6745" y="5063"/>
                    <a:pt x="6759" y="5083"/>
                    <a:pt x="6768" y="5109"/>
                  </a:cubicBezTo>
                  <a:lnTo>
                    <a:pt x="6774" y="5146"/>
                  </a:lnTo>
                  <a:cubicBezTo>
                    <a:pt x="6774" y="5166"/>
                    <a:pt x="6774" y="5184"/>
                    <a:pt x="6768" y="5204"/>
                  </a:cubicBezTo>
                  <a:cubicBezTo>
                    <a:pt x="6762" y="5221"/>
                    <a:pt x="6754" y="5239"/>
                    <a:pt x="6739" y="5253"/>
                  </a:cubicBezTo>
                  <a:cubicBezTo>
                    <a:pt x="6728" y="5270"/>
                    <a:pt x="6707" y="5282"/>
                    <a:pt x="6690" y="5290"/>
                  </a:cubicBezTo>
                  <a:cubicBezTo>
                    <a:pt x="6673" y="5299"/>
                    <a:pt x="6656" y="5305"/>
                    <a:pt x="6635" y="5305"/>
                  </a:cubicBezTo>
                  <a:cubicBezTo>
                    <a:pt x="6598" y="5308"/>
                    <a:pt x="6558" y="5308"/>
                    <a:pt x="6517" y="5311"/>
                  </a:cubicBezTo>
                  <a:cubicBezTo>
                    <a:pt x="6513" y="5311"/>
                    <a:pt x="6508" y="5311"/>
                    <a:pt x="6504" y="5311"/>
                  </a:cubicBezTo>
                  <a:cubicBezTo>
                    <a:pt x="6483" y="5311"/>
                    <a:pt x="6464" y="5306"/>
                    <a:pt x="6442" y="5296"/>
                  </a:cubicBezTo>
                  <a:lnTo>
                    <a:pt x="6411" y="5276"/>
                  </a:lnTo>
                  <a:cubicBezTo>
                    <a:pt x="6387" y="5256"/>
                    <a:pt x="6373" y="5236"/>
                    <a:pt x="6367" y="5210"/>
                  </a:cubicBezTo>
                  <a:cubicBezTo>
                    <a:pt x="6364" y="5198"/>
                    <a:pt x="6364" y="5184"/>
                    <a:pt x="6359" y="5172"/>
                  </a:cubicBezTo>
                  <a:cubicBezTo>
                    <a:pt x="6356" y="5155"/>
                    <a:pt x="6359" y="5135"/>
                    <a:pt x="6367" y="5117"/>
                  </a:cubicBezTo>
                  <a:cubicBezTo>
                    <a:pt x="6370" y="5097"/>
                    <a:pt x="6382" y="5080"/>
                    <a:pt x="6396" y="5066"/>
                  </a:cubicBezTo>
                  <a:cubicBezTo>
                    <a:pt x="6411" y="5051"/>
                    <a:pt x="6425" y="5037"/>
                    <a:pt x="6442" y="5028"/>
                  </a:cubicBezTo>
                  <a:cubicBezTo>
                    <a:pt x="6460" y="5020"/>
                    <a:pt x="6480" y="5014"/>
                    <a:pt x="6497" y="5014"/>
                  </a:cubicBezTo>
                  <a:lnTo>
                    <a:pt x="6615" y="5005"/>
                  </a:lnTo>
                  <a:close/>
                  <a:moveTo>
                    <a:pt x="5699" y="4534"/>
                  </a:moveTo>
                  <a:cubicBezTo>
                    <a:pt x="5849" y="4534"/>
                    <a:pt x="5999" y="4618"/>
                    <a:pt x="6076" y="4749"/>
                  </a:cubicBezTo>
                  <a:cubicBezTo>
                    <a:pt x="6119" y="4818"/>
                    <a:pt x="6143" y="4896"/>
                    <a:pt x="6143" y="4979"/>
                  </a:cubicBezTo>
                  <a:cubicBezTo>
                    <a:pt x="6143" y="5089"/>
                    <a:pt x="6108" y="5178"/>
                    <a:pt x="6047" y="5264"/>
                  </a:cubicBezTo>
                  <a:cubicBezTo>
                    <a:pt x="6027" y="5293"/>
                    <a:pt x="5996" y="5308"/>
                    <a:pt x="5964" y="5311"/>
                  </a:cubicBezTo>
                  <a:cubicBezTo>
                    <a:pt x="5892" y="5368"/>
                    <a:pt x="5800" y="5406"/>
                    <a:pt x="5707" y="5409"/>
                  </a:cubicBezTo>
                  <a:cubicBezTo>
                    <a:pt x="5606" y="5409"/>
                    <a:pt x="5517" y="5380"/>
                    <a:pt x="5434" y="5316"/>
                  </a:cubicBezTo>
                  <a:cubicBezTo>
                    <a:pt x="5304" y="5224"/>
                    <a:pt x="5235" y="5051"/>
                    <a:pt x="5269" y="4896"/>
                  </a:cubicBezTo>
                  <a:cubicBezTo>
                    <a:pt x="5304" y="4702"/>
                    <a:pt x="5471" y="4555"/>
                    <a:pt x="5664" y="4535"/>
                  </a:cubicBezTo>
                  <a:cubicBezTo>
                    <a:pt x="5676" y="4534"/>
                    <a:pt x="5688" y="4534"/>
                    <a:pt x="5699" y="4534"/>
                  </a:cubicBezTo>
                  <a:close/>
                  <a:moveTo>
                    <a:pt x="2358" y="0"/>
                  </a:moveTo>
                  <a:cubicBezTo>
                    <a:pt x="1782" y="0"/>
                    <a:pt x="1253" y="375"/>
                    <a:pt x="1064" y="938"/>
                  </a:cubicBezTo>
                  <a:cubicBezTo>
                    <a:pt x="998" y="1132"/>
                    <a:pt x="992" y="1342"/>
                    <a:pt x="935" y="1535"/>
                  </a:cubicBezTo>
                  <a:cubicBezTo>
                    <a:pt x="874" y="1737"/>
                    <a:pt x="759" y="1910"/>
                    <a:pt x="620" y="2068"/>
                  </a:cubicBezTo>
                  <a:cubicBezTo>
                    <a:pt x="355" y="2374"/>
                    <a:pt x="1" y="2671"/>
                    <a:pt x="105" y="3123"/>
                  </a:cubicBezTo>
                  <a:cubicBezTo>
                    <a:pt x="202" y="3527"/>
                    <a:pt x="571" y="3783"/>
                    <a:pt x="963" y="3875"/>
                  </a:cubicBezTo>
                  <a:cubicBezTo>
                    <a:pt x="1341" y="3965"/>
                    <a:pt x="1753" y="3875"/>
                    <a:pt x="2119" y="4031"/>
                  </a:cubicBezTo>
                  <a:cubicBezTo>
                    <a:pt x="2422" y="4161"/>
                    <a:pt x="2583" y="4449"/>
                    <a:pt x="2675" y="4751"/>
                  </a:cubicBezTo>
                  <a:cubicBezTo>
                    <a:pt x="2762" y="5037"/>
                    <a:pt x="2791" y="5377"/>
                    <a:pt x="2969" y="5622"/>
                  </a:cubicBezTo>
                  <a:cubicBezTo>
                    <a:pt x="3087" y="5779"/>
                    <a:pt x="3253" y="5834"/>
                    <a:pt x="3428" y="5834"/>
                  </a:cubicBezTo>
                  <a:cubicBezTo>
                    <a:pt x="3596" y="5834"/>
                    <a:pt x="3772" y="5783"/>
                    <a:pt x="3923" y="5726"/>
                  </a:cubicBezTo>
                  <a:cubicBezTo>
                    <a:pt x="4252" y="5595"/>
                    <a:pt x="4574" y="5417"/>
                    <a:pt x="4934" y="5417"/>
                  </a:cubicBezTo>
                  <a:cubicBezTo>
                    <a:pt x="4972" y="5417"/>
                    <a:pt x="5009" y="5419"/>
                    <a:pt x="5047" y="5423"/>
                  </a:cubicBezTo>
                  <a:cubicBezTo>
                    <a:pt x="5393" y="5458"/>
                    <a:pt x="5693" y="5659"/>
                    <a:pt x="5984" y="5829"/>
                  </a:cubicBezTo>
                  <a:cubicBezTo>
                    <a:pt x="6186" y="5948"/>
                    <a:pt x="6415" y="6066"/>
                    <a:pt x="6647" y="6066"/>
                  </a:cubicBezTo>
                  <a:cubicBezTo>
                    <a:pt x="6748" y="6066"/>
                    <a:pt x="6849" y="6043"/>
                    <a:pt x="6950" y="5988"/>
                  </a:cubicBezTo>
                  <a:cubicBezTo>
                    <a:pt x="7243" y="5829"/>
                    <a:pt x="7468" y="5437"/>
                    <a:pt x="7365" y="5106"/>
                  </a:cubicBezTo>
                  <a:cubicBezTo>
                    <a:pt x="7278" y="4829"/>
                    <a:pt x="7073" y="4599"/>
                    <a:pt x="7036" y="4305"/>
                  </a:cubicBezTo>
                  <a:cubicBezTo>
                    <a:pt x="7022" y="4282"/>
                    <a:pt x="7019" y="4247"/>
                    <a:pt x="7030" y="4213"/>
                  </a:cubicBezTo>
                  <a:cubicBezTo>
                    <a:pt x="7085" y="4037"/>
                    <a:pt x="7091" y="3852"/>
                    <a:pt x="7042" y="3671"/>
                  </a:cubicBezTo>
                  <a:cubicBezTo>
                    <a:pt x="6993" y="3504"/>
                    <a:pt x="6912" y="3345"/>
                    <a:pt x="6785" y="3218"/>
                  </a:cubicBezTo>
                  <a:cubicBezTo>
                    <a:pt x="6630" y="3063"/>
                    <a:pt x="6428" y="3002"/>
                    <a:pt x="6243" y="2901"/>
                  </a:cubicBezTo>
                  <a:cubicBezTo>
                    <a:pt x="6076" y="2806"/>
                    <a:pt x="5932" y="2676"/>
                    <a:pt x="5877" y="2486"/>
                  </a:cubicBezTo>
                  <a:cubicBezTo>
                    <a:pt x="5825" y="2313"/>
                    <a:pt x="5849" y="2137"/>
                    <a:pt x="5834" y="1962"/>
                  </a:cubicBezTo>
                  <a:cubicBezTo>
                    <a:pt x="5809" y="1610"/>
                    <a:pt x="5494" y="1436"/>
                    <a:pt x="5174" y="1436"/>
                  </a:cubicBezTo>
                  <a:cubicBezTo>
                    <a:pt x="5130" y="1436"/>
                    <a:pt x="5085" y="1439"/>
                    <a:pt x="5042" y="1446"/>
                  </a:cubicBezTo>
                  <a:cubicBezTo>
                    <a:pt x="4825" y="1477"/>
                    <a:pt x="4600" y="1557"/>
                    <a:pt x="4381" y="1557"/>
                  </a:cubicBezTo>
                  <a:cubicBezTo>
                    <a:pt x="4276" y="1557"/>
                    <a:pt x="4173" y="1539"/>
                    <a:pt x="4073" y="1489"/>
                  </a:cubicBezTo>
                  <a:cubicBezTo>
                    <a:pt x="3704" y="1304"/>
                    <a:pt x="3658" y="840"/>
                    <a:pt x="3428" y="535"/>
                  </a:cubicBezTo>
                  <a:cubicBezTo>
                    <a:pt x="3229" y="267"/>
                    <a:pt x="2938" y="88"/>
                    <a:pt x="2612" y="25"/>
                  </a:cubicBezTo>
                  <a:cubicBezTo>
                    <a:pt x="2527" y="8"/>
                    <a:pt x="2442" y="0"/>
                    <a:pt x="2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4305825" y="2438100"/>
              <a:ext cx="13500" cy="12775"/>
            </a:xfrm>
            <a:custGeom>
              <a:avLst/>
              <a:gdLst/>
              <a:ahLst/>
              <a:cxnLst/>
              <a:rect l="l" t="t" r="r" b="b"/>
              <a:pathLst>
                <a:path w="540" h="511" extrusionOk="0">
                  <a:moveTo>
                    <a:pt x="202" y="1"/>
                  </a:moveTo>
                  <a:cubicBezTo>
                    <a:pt x="190" y="1"/>
                    <a:pt x="176" y="4"/>
                    <a:pt x="164" y="4"/>
                  </a:cubicBezTo>
                  <a:lnTo>
                    <a:pt x="156" y="4"/>
                  </a:lnTo>
                  <a:cubicBezTo>
                    <a:pt x="141" y="6"/>
                    <a:pt x="130" y="9"/>
                    <a:pt x="118" y="15"/>
                  </a:cubicBezTo>
                  <a:cubicBezTo>
                    <a:pt x="115" y="18"/>
                    <a:pt x="104" y="21"/>
                    <a:pt x="101" y="24"/>
                  </a:cubicBezTo>
                  <a:lnTo>
                    <a:pt x="69" y="47"/>
                  </a:lnTo>
                  <a:cubicBezTo>
                    <a:pt x="64" y="47"/>
                    <a:pt x="49" y="61"/>
                    <a:pt x="49" y="61"/>
                  </a:cubicBezTo>
                  <a:cubicBezTo>
                    <a:pt x="46" y="67"/>
                    <a:pt x="41" y="73"/>
                    <a:pt x="35" y="78"/>
                  </a:cubicBezTo>
                  <a:cubicBezTo>
                    <a:pt x="35" y="81"/>
                    <a:pt x="26" y="93"/>
                    <a:pt x="26" y="96"/>
                  </a:cubicBezTo>
                  <a:cubicBezTo>
                    <a:pt x="20" y="104"/>
                    <a:pt x="18" y="107"/>
                    <a:pt x="15" y="116"/>
                  </a:cubicBezTo>
                  <a:cubicBezTo>
                    <a:pt x="9" y="119"/>
                    <a:pt x="6" y="133"/>
                    <a:pt x="6" y="136"/>
                  </a:cubicBezTo>
                  <a:cubicBezTo>
                    <a:pt x="3" y="148"/>
                    <a:pt x="3" y="159"/>
                    <a:pt x="0" y="168"/>
                  </a:cubicBezTo>
                  <a:lnTo>
                    <a:pt x="0" y="174"/>
                  </a:lnTo>
                  <a:lnTo>
                    <a:pt x="0" y="194"/>
                  </a:lnTo>
                  <a:lnTo>
                    <a:pt x="0" y="208"/>
                  </a:lnTo>
                  <a:lnTo>
                    <a:pt x="0" y="211"/>
                  </a:lnTo>
                  <a:lnTo>
                    <a:pt x="0" y="217"/>
                  </a:lnTo>
                  <a:lnTo>
                    <a:pt x="0" y="220"/>
                  </a:lnTo>
                  <a:cubicBezTo>
                    <a:pt x="6" y="240"/>
                    <a:pt x="18" y="280"/>
                    <a:pt x="20" y="283"/>
                  </a:cubicBezTo>
                  <a:lnTo>
                    <a:pt x="32" y="306"/>
                  </a:lnTo>
                  <a:cubicBezTo>
                    <a:pt x="41" y="321"/>
                    <a:pt x="46" y="332"/>
                    <a:pt x="58" y="347"/>
                  </a:cubicBezTo>
                  <a:cubicBezTo>
                    <a:pt x="61" y="349"/>
                    <a:pt x="64" y="355"/>
                    <a:pt x="69" y="361"/>
                  </a:cubicBezTo>
                  <a:lnTo>
                    <a:pt x="72" y="364"/>
                  </a:lnTo>
                  <a:cubicBezTo>
                    <a:pt x="75" y="364"/>
                    <a:pt x="75" y="367"/>
                    <a:pt x="78" y="370"/>
                  </a:cubicBezTo>
                  <a:cubicBezTo>
                    <a:pt x="87" y="378"/>
                    <a:pt x="98" y="393"/>
                    <a:pt x="101" y="393"/>
                  </a:cubicBezTo>
                  <a:cubicBezTo>
                    <a:pt x="107" y="395"/>
                    <a:pt x="147" y="427"/>
                    <a:pt x="164" y="447"/>
                  </a:cubicBezTo>
                  <a:lnTo>
                    <a:pt x="170" y="450"/>
                  </a:lnTo>
                  <a:cubicBezTo>
                    <a:pt x="173" y="450"/>
                    <a:pt x="173" y="453"/>
                    <a:pt x="176" y="453"/>
                  </a:cubicBezTo>
                  <a:cubicBezTo>
                    <a:pt x="179" y="453"/>
                    <a:pt x="188" y="456"/>
                    <a:pt x="190" y="462"/>
                  </a:cubicBezTo>
                  <a:lnTo>
                    <a:pt x="234" y="482"/>
                  </a:lnTo>
                  <a:cubicBezTo>
                    <a:pt x="242" y="485"/>
                    <a:pt x="251" y="491"/>
                    <a:pt x="260" y="493"/>
                  </a:cubicBezTo>
                  <a:cubicBezTo>
                    <a:pt x="265" y="493"/>
                    <a:pt x="271" y="493"/>
                    <a:pt x="274" y="496"/>
                  </a:cubicBezTo>
                  <a:cubicBezTo>
                    <a:pt x="280" y="499"/>
                    <a:pt x="288" y="505"/>
                    <a:pt x="291" y="505"/>
                  </a:cubicBezTo>
                  <a:cubicBezTo>
                    <a:pt x="306" y="508"/>
                    <a:pt x="320" y="511"/>
                    <a:pt x="335" y="511"/>
                  </a:cubicBezTo>
                  <a:lnTo>
                    <a:pt x="337" y="511"/>
                  </a:lnTo>
                  <a:cubicBezTo>
                    <a:pt x="339" y="511"/>
                    <a:pt x="344" y="510"/>
                    <a:pt x="348" y="510"/>
                  </a:cubicBezTo>
                  <a:cubicBezTo>
                    <a:pt x="351" y="510"/>
                    <a:pt x="353" y="510"/>
                    <a:pt x="355" y="511"/>
                  </a:cubicBezTo>
                  <a:lnTo>
                    <a:pt x="392" y="511"/>
                  </a:lnTo>
                  <a:cubicBezTo>
                    <a:pt x="398" y="508"/>
                    <a:pt x="407" y="508"/>
                    <a:pt x="409" y="508"/>
                  </a:cubicBezTo>
                  <a:cubicBezTo>
                    <a:pt x="418" y="508"/>
                    <a:pt x="424" y="505"/>
                    <a:pt x="433" y="499"/>
                  </a:cubicBezTo>
                  <a:cubicBezTo>
                    <a:pt x="433" y="496"/>
                    <a:pt x="438" y="496"/>
                    <a:pt x="441" y="496"/>
                  </a:cubicBezTo>
                  <a:lnTo>
                    <a:pt x="447" y="496"/>
                  </a:lnTo>
                  <a:cubicBezTo>
                    <a:pt x="450" y="493"/>
                    <a:pt x="453" y="493"/>
                    <a:pt x="458" y="491"/>
                  </a:cubicBezTo>
                  <a:cubicBezTo>
                    <a:pt x="458" y="491"/>
                    <a:pt x="461" y="491"/>
                    <a:pt x="461" y="485"/>
                  </a:cubicBezTo>
                  <a:cubicBezTo>
                    <a:pt x="461" y="485"/>
                    <a:pt x="464" y="479"/>
                    <a:pt x="476" y="476"/>
                  </a:cubicBezTo>
                  <a:lnTo>
                    <a:pt x="499" y="447"/>
                  </a:lnTo>
                  <a:cubicBezTo>
                    <a:pt x="505" y="439"/>
                    <a:pt x="507" y="436"/>
                    <a:pt x="510" y="427"/>
                  </a:cubicBezTo>
                  <a:cubicBezTo>
                    <a:pt x="519" y="410"/>
                    <a:pt x="525" y="395"/>
                    <a:pt x="533" y="378"/>
                  </a:cubicBezTo>
                  <a:cubicBezTo>
                    <a:pt x="536" y="372"/>
                    <a:pt x="536" y="370"/>
                    <a:pt x="539" y="367"/>
                  </a:cubicBezTo>
                  <a:cubicBezTo>
                    <a:pt x="539" y="361"/>
                    <a:pt x="536" y="352"/>
                    <a:pt x="536" y="344"/>
                  </a:cubicBezTo>
                  <a:lnTo>
                    <a:pt x="536" y="341"/>
                  </a:lnTo>
                  <a:cubicBezTo>
                    <a:pt x="533" y="341"/>
                    <a:pt x="533" y="341"/>
                    <a:pt x="533" y="338"/>
                  </a:cubicBezTo>
                  <a:cubicBezTo>
                    <a:pt x="525" y="309"/>
                    <a:pt x="519" y="280"/>
                    <a:pt x="507" y="254"/>
                  </a:cubicBezTo>
                  <a:cubicBezTo>
                    <a:pt x="505" y="243"/>
                    <a:pt x="496" y="234"/>
                    <a:pt x="493" y="223"/>
                  </a:cubicBezTo>
                  <a:cubicBezTo>
                    <a:pt x="490" y="220"/>
                    <a:pt x="484" y="205"/>
                    <a:pt x="482" y="200"/>
                  </a:cubicBezTo>
                  <a:cubicBezTo>
                    <a:pt x="473" y="176"/>
                    <a:pt x="453" y="151"/>
                    <a:pt x="438" y="127"/>
                  </a:cubicBezTo>
                  <a:cubicBezTo>
                    <a:pt x="435" y="125"/>
                    <a:pt x="421" y="110"/>
                    <a:pt x="418" y="104"/>
                  </a:cubicBezTo>
                  <a:cubicBezTo>
                    <a:pt x="415" y="102"/>
                    <a:pt x="407" y="96"/>
                    <a:pt x="404" y="90"/>
                  </a:cubicBezTo>
                  <a:lnTo>
                    <a:pt x="349" y="47"/>
                  </a:lnTo>
                  <a:cubicBezTo>
                    <a:pt x="346" y="44"/>
                    <a:pt x="329" y="35"/>
                    <a:pt x="323" y="32"/>
                  </a:cubicBezTo>
                  <a:cubicBezTo>
                    <a:pt x="314" y="24"/>
                    <a:pt x="303" y="21"/>
                    <a:pt x="291" y="18"/>
                  </a:cubicBezTo>
                  <a:cubicBezTo>
                    <a:pt x="288" y="15"/>
                    <a:pt x="288" y="15"/>
                    <a:pt x="286" y="15"/>
                  </a:cubicBezTo>
                  <a:cubicBezTo>
                    <a:pt x="280" y="15"/>
                    <a:pt x="277" y="9"/>
                    <a:pt x="274" y="9"/>
                  </a:cubicBezTo>
                  <a:cubicBezTo>
                    <a:pt x="262" y="6"/>
                    <a:pt x="248" y="6"/>
                    <a:pt x="237" y="4"/>
                  </a:cubicBezTo>
                  <a:lnTo>
                    <a:pt x="222" y="4"/>
                  </a:lnTo>
                  <a:cubicBezTo>
                    <a:pt x="216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4314400" y="2450850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0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5" y="2"/>
                    <a:pt x="6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4315700" y="2450750"/>
              <a:ext cx="525" cy="125"/>
            </a:xfrm>
            <a:custGeom>
              <a:avLst/>
              <a:gdLst/>
              <a:ahLst/>
              <a:cxnLst/>
              <a:rect l="l" t="t" r="r" b="b"/>
              <a:pathLst>
                <a:path w="21" h="5" extrusionOk="0">
                  <a:moveTo>
                    <a:pt x="15" y="1"/>
                  </a:moveTo>
                  <a:cubicBezTo>
                    <a:pt x="11" y="1"/>
                    <a:pt x="6" y="3"/>
                    <a:pt x="0" y="5"/>
                  </a:cubicBezTo>
                  <a:lnTo>
                    <a:pt x="9" y="5"/>
                  </a:lnTo>
                  <a:cubicBezTo>
                    <a:pt x="12" y="2"/>
                    <a:pt x="14" y="2"/>
                    <a:pt x="20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4317425" y="2449850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0"/>
                  </a:moveTo>
                  <a:cubicBezTo>
                    <a:pt x="3" y="6"/>
                    <a:pt x="0" y="12"/>
                    <a:pt x="0" y="12"/>
                  </a:cubicBezTo>
                  <a:cubicBezTo>
                    <a:pt x="0" y="12"/>
                    <a:pt x="3" y="9"/>
                    <a:pt x="15" y="9"/>
                  </a:cubicBezTo>
                  <a:lnTo>
                    <a:pt x="15" y="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4357700" y="2460075"/>
              <a:ext cx="7225" cy="7025"/>
            </a:xfrm>
            <a:custGeom>
              <a:avLst/>
              <a:gdLst/>
              <a:ahLst/>
              <a:cxnLst/>
              <a:rect l="l" t="t" r="r" b="b"/>
              <a:pathLst>
                <a:path w="289" h="281" extrusionOk="0">
                  <a:moveTo>
                    <a:pt x="116" y="1"/>
                  </a:moveTo>
                  <a:cubicBezTo>
                    <a:pt x="104" y="4"/>
                    <a:pt x="90" y="6"/>
                    <a:pt x="78" y="9"/>
                  </a:cubicBezTo>
                  <a:cubicBezTo>
                    <a:pt x="75" y="15"/>
                    <a:pt x="72" y="15"/>
                    <a:pt x="67" y="18"/>
                  </a:cubicBezTo>
                  <a:cubicBezTo>
                    <a:pt x="64" y="18"/>
                    <a:pt x="52" y="24"/>
                    <a:pt x="44" y="32"/>
                  </a:cubicBezTo>
                  <a:lnTo>
                    <a:pt x="35" y="38"/>
                  </a:lnTo>
                  <a:cubicBezTo>
                    <a:pt x="32" y="44"/>
                    <a:pt x="29" y="47"/>
                    <a:pt x="23" y="53"/>
                  </a:cubicBezTo>
                  <a:cubicBezTo>
                    <a:pt x="23" y="58"/>
                    <a:pt x="21" y="64"/>
                    <a:pt x="18" y="67"/>
                  </a:cubicBezTo>
                  <a:cubicBezTo>
                    <a:pt x="15" y="73"/>
                    <a:pt x="15" y="76"/>
                    <a:pt x="9" y="79"/>
                  </a:cubicBezTo>
                  <a:cubicBezTo>
                    <a:pt x="9" y="79"/>
                    <a:pt x="6" y="81"/>
                    <a:pt x="6" y="87"/>
                  </a:cubicBezTo>
                  <a:cubicBezTo>
                    <a:pt x="3" y="90"/>
                    <a:pt x="3" y="90"/>
                    <a:pt x="3" y="93"/>
                  </a:cubicBezTo>
                  <a:lnTo>
                    <a:pt x="3" y="96"/>
                  </a:lnTo>
                  <a:lnTo>
                    <a:pt x="3" y="102"/>
                  </a:lnTo>
                  <a:cubicBezTo>
                    <a:pt x="3" y="107"/>
                    <a:pt x="0" y="110"/>
                    <a:pt x="0" y="119"/>
                  </a:cubicBezTo>
                  <a:lnTo>
                    <a:pt x="0" y="125"/>
                  </a:lnTo>
                  <a:cubicBezTo>
                    <a:pt x="0" y="139"/>
                    <a:pt x="3" y="151"/>
                    <a:pt x="3" y="162"/>
                  </a:cubicBezTo>
                  <a:lnTo>
                    <a:pt x="3" y="165"/>
                  </a:lnTo>
                  <a:cubicBezTo>
                    <a:pt x="6" y="174"/>
                    <a:pt x="18" y="188"/>
                    <a:pt x="18" y="197"/>
                  </a:cubicBezTo>
                  <a:cubicBezTo>
                    <a:pt x="18" y="197"/>
                    <a:pt x="18" y="202"/>
                    <a:pt x="21" y="202"/>
                  </a:cubicBezTo>
                  <a:cubicBezTo>
                    <a:pt x="23" y="208"/>
                    <a:pt x="29" y="217"/>
                    <a:pt x="35" y="223"/>
                  </a:cubicBezTo>
                  <a:lnTo>
                    <a:pt x="44" y="231"/>
                  </a:lnTo>
                  <a:cubicBezTo>
                    <a:pt x="46" y="237"/>
                    <a:pt x="58" y="246"/>
                    <a:pt x="64" y="254"/>
                  </a:cubicBezTo>
                  <a:cubicBezTo>
                    <a:pt x="69" y="254"/>
                    <a:pt x="69" y="260"/>
                    <a:pt x="72" y="260"/>
                  </a:cubicBezTo>
                  <a:cubicBezTo>
                    <a:pt x="78" y="263"/>
                    <a:pt x="84" y="266"/>
                    <a:pt x="90" y="266"/>
                  </a:cubicBezTo>
                  <a:cubicBezTo>
                    <a:pt x="95" y="269"/>
                    <a:pt x="107" y="274"/>
                    <a:pt x="113" y="274"/>
                  </a:cubicBezTo>
                  <a:cubicBezTo>
                    <a:pt x="116" y="277"/>
                    <a:pt x="118" y="277"/>
                    <a:pt x="121" y="277"/>
                  </a:cubicBezTo>
                  <a:lnTo>
                    <a:pt x="147" y="277"/>
                  </a:lnTo>
                  <a:lnTo>
                    <a:pt x="144" y="280"/>
                  </a:lnTo>
                  <a:cubicBezTo>
                    <a:pt x="147" y="280"/>
                    <a:pt x="150" y="280"/>
                    <a:pt x="156" y="277"/>
                  </a:cubicBezTo>
                  <a:lnTo>
                    <a:pt x="159" y="277"/>
                  </a:lnTo>
                  <a:cubicBezTo>
                    <a:pt x="159" y="274"/>
                    <a:pt x="159" y="274"/>
                    <a:pt x="162" y="274"/>
                  </a:cubicBezTo>
                  <a:lnTo>
                    <a:pt x="193" y="263"/>
                  </a:lnTo>
                  <a:cubicBezTo>
                    <a:pt x="202" y="260"/>
                    <a:pt x="205" y="254"/>
                    <a:pt x="214" y="251"/>
                  </a:cubicBezTo>
                  <a:cubicBezTo>
                    <a:pt x="222" y="240"/>
                    <a:pt x="237" y="234"/>
                    <a:pt x="248" y="223"/>
                  </a:cubicBezTo>
                  <a:cubicBezTo>
                    <a:pt x="257" y="217"/>
                    <a:pt x="265" y="211"/>
                    <a:pt x="274" y="208"/>
                  </a:cubicBezTo>
                  <a:cubicBezTo>
                    <a:pt x="277" y="205"/>
                    <a:pt x="280" y="202"/>
                    <a:pt x="280" y="197"/>
                  </a:cubicBezTo>
                  <a:cubicBezTo>
                    <a:pt x="283" y="182"/>
                    <a:pt x="283" y="168"/>
                    <a:pt x="289" y="159"/>
                  </a:cubicBezTo>
                  <a:lnTo>
                    <a:pt x="289" y="139"/>
                  </a:lnTo>
                  <a:cubicBezTo>
                    <a:pt x="283" y="136"/>
                    <a:pt x="283" y="133"/>
                    <a:pt x="283" y="125"/>
                  </a:cubicBezTo>
                  <a:cubicBezTo>
                    <a:pt x="280" y="116"/>
                    <a:pt x="277" y="102"/>
                    <a:pt x="274" y="90"/>
                  </a:cubicBezTo>
                  <a:cubicBezTo>
                    <a:pt x="274" y="87"/>
                    <a:pt x="274" y="81"/>
                    <a:pt x="268" y="79"/>
                  </a:cubicBezTo>
                  <a:cubicBezTo>
                    <a:pt x="265" y="73"/>
                    <a:pt x="260" y="61"/>
                    <a:pt x="251" y="53"/>
                  </a:cubicBezTo>
                  <a:cubicBezTo>
                    <a:pt x="248" y="50"/>
                    <a:pt x="248" y="47"/>
                    <a:pt x="245" y="44"/>
                  </a:cubicBezTo>
                  <a:cubicBezTo>
                    <a:pt x="237" y="35"/>
                    <a:pt x="231" y="32"/>
                    <a:pt x="222" y="24"/>
                  </a:cubicBezTo>
                  <a:cubicBezTo>
                    <a:pt x="219" y="21"/>
                    <a:pt x="216" y="18"/>
                    <a:pt x="211" y="18"/>
                  </a:cubicBezTo>
                  <a:cubicBezTo>
                    <a:pt x="202" y="15"/>
                    <a:pt x="191" y="9"/>
                    <a:pt x="182" y="6"/>
                  </a:cubicBezTo>
                  <a:cubicBezTo>
                    <a:pt x="176" y="6"/>
                    <a:pt x="173" y="4"/>
                    <a:pt x="167" y="4"/>
                  </a:cubicBezTo>
                  <a:cubicBezTo>
                    <a:pt x="165" y="4"/>
                    <a:pt x="162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4363825" y="2424125"/>
              <a:ext cx="375" cy="175"/>
            </a:xfrm>
            <a:custGeom>
              <a:avLst/>
              <a:gdLst/>
              <a:ahLst/>
              <a:cxnLst/>
              <a:rect l="l" t="t" r="r" b="b"/>
              <a:pathLst>
                <a:path w="15" h="7" extrusionOk="0">
                  <a:moveTo>
                    <a:pt x="15" y="1"/>
                  </a:moveTo>
                  <a:lnTo>
                    <a:pt x="15" y="1"/>
                  </a:lnTo>
                  <a:cubicBezTo>
                    <a:pt x="14" y="1"/>
                    <a:pt x="14" y="1"/>
                    <a:pt x="13" y="2"/>
                  </a:cubicBezTo>
                  <a:lnTo>
                    <a:pt x="13" y="2"/>
                  </a:ln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5" y="2"/>
                    <a:pt x="15" y="1"/>
                  </a:cubicBezTo>
                  <a:close/>
                  <a:moveTo>
                    <a:pt x="13" y="2"/>
                  </a:moveTo>
                  <a:cubicBezTo>
                    <a:pt x="13" y="2"/>
                    <a:pt x="12" y="2"/>
                    <a:pt x="12" y="3"/>
                  </a:cubicBezTo>
                  <a:lnTo>
                    <a:pt x="12" y="3"/>
                  </a:lnTo>
                  <a:cubicBezTo>
                    <a:pt x="12" y="2"/>
                    <a:pt x="13" y="2"/>
                    <a:pt x="13" y="2"/>
                  </a:cubicBezTo>
                  <a:close/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lnTo>
                    <a:pt x="11" y="3"/>
                  </a:ln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lose/>
                  <a:moveTo>
                    <a:pt x="11" y="3"/>
                  </a:moveTo>
                  <a:lnTo>
                    <a:pt x="11" y="3"/>
                  </a:lnTo>
                  <a:cubicBezTo>
                    <a:pt x="6" y="3"/>
                    <a:pt x="3" y="4"/>
                    <a:pt x="0" y="6"/>
                  </a:cubicBezTo>
                  <a:cubicBezTo>
                    <a:pt x="4" y="6"/>
                    <a:pt x="8" y="5"/>
                    <a:pt x="11" y="3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4361575" y="2426075"/>
              <a:ext cx="250" cy="375"/>
            </a:xfrm>
            <a:custGeom>
              <a:avLst/>
              <a:gdLst/>
              <a:ahLst/>
              <a:cxnLst/>
              <a:rect l="l" t="t" r="r" b="b"/>
              <a:pathLst>
                <a:path w="10" h="15" extrusionOk="0">
                  <a:moveTo>
                    <a:pt x="10" y="0"/>
                  </a:moveTo>
                  <a:lnTo>
                    <a:pt x="1" y="15"/>
                  </a:lnTo>
                  <a:cubicBezTo>
                    <a:pt x="7" y="6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10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4360650" y="2423825"/>
              <a:ext cx="11550" cy="11125"/>
            </a:xfrm>
            <a:custGeom>
              <a:avLst/>
              <a:gdLst/>
              <a:ahLst/>
              <a:cxnLst/>
              <a:rect l="l" t="t" r="r" b="b"/>
              <a:pathLst>
                <a:path w="462" h="445" extrusionOk="0">
                  <a:moveTo>
                    <a:pt x="214" y="1"/>
                  </a:moveTo>
                  <a:cubicBezTo>
                    <a:pt x="205" y="1"/>
                    <a:pt x="199" y="4"/>
                    <a:pt x="188" y="4"/>
                  </a:cubicBezTo>
                  <a:cubicBezTo>
                    <a:pt x="173" y="10"/>
                    <a:pt x="162" y="13"/>
                    <a:pt x="147" y="18"/>
                  </a:cubicBezTo>
                  <a:lnTo>
                    <a:pt x="145" y="18"/>
                  </a:lnTo>
                  <a:cubicBezTo>
                    <a:pt x="142" y="24"/>
                    <a:pt x="136" y="27"/>
                    <a:pt x="130" y="27"/>
                  </a:cubicBezTo>
                  <a:cubicBezTo>
                    <a:pt x="129" y="26"/>
                    <a:pt x="129" y="26"/>
                    <a:pt x="128" y="26"/>
                  </a:cubicBezTo>
                  <a:cubicBezTo>
                    <a:pt x="127" y="26"/>
                    <a:pt x="127" y="27"/>
                    <a:pt x="127" y="27"/>
                  </a:cubicBezTo>
                  <a:cubicBezTo>
                    <a:pt x="113" y="38"/>
                    <a:pt x="98" y="44"/>
                    <a:pt x="87" y="56"/>
                  </a:cubicBezTo>
                  <a:lnTo>
                    <a:pt x="73" y="73"/>
                  </a:lnTo>
                  <a:cubicBezTo>
                    <a:pt x="61" y="82"/>
                    <a:pt x="58" y="90"/>
                    <a:pt x="49" y="99"/>
                  </a:cubicBezTo>
                  <a:cubicBezTo>
                    <a:pt x="49" y="99"/>
                    <a:pt x="47" y="102"/>
                    <a:pt x="41" y="113"/>
                  </a:cubicBezTo>
                  <a:cubicBezTo>
                    <a:pt x="35" y="116"/>
                    <a:pt x="35" y="116"/>
                    <a:pt x="35" y="119"/>
                  </a:cubicBezTo>
                  <a:cubicBezTo>
                    <a:pt x="32" y="122"/>
                    <a:pt x="21" y="154"/>
                    <a:pt x="18" y="154"/>
                  </a:cubicBezTo>
                  <a:cubicBezTo>
                    <a:pt x="15" y="160"/>
                    <a:pt x="12" y="165"/>
                    <a:pt x="12" y="177"/>
                  </a:cubicBezTo>
                  <a:cubicBezTo>
                    <a:pt x="9" y="188"/>
                    <a:pt x="3" y="200"/>
                    <a:pt x="3" y="214"/>
                  </a:cubicBezTo>
                  <a:cubicBezTo>
                    <a:pt x="3" y="232"/>
                    <a:pt x="0" y="246"/>
                    <a:pt x="3" y="260"/>
                  </a:cubicBezTo>
                  <a:lnTo>
                    <a:pt x="3" y="263"/>
                  </a:lnTo>
                  <a:cubicBezTo>
                    <a:pt x="9" y="263"/>
                    <a:pt x="9" y="272"/>
                    <a:pt x="9" y="283"/>
                  </a:cubicBezTo>
                  <a:cubicBezTo>
                    <a:pt x="15" y="295"/>
                    <a:pt x="18" y="309"/>
                    <a:pt x="26" y="324"/>
                  </a:cubicBezTo>
                  <a:cubicBezTo>
                    <a:pt x="29" y="330"/>
                    <a:pt x="32" y="335"/>
                    <a:pt x="38" y="338"/>
                  </a:cubicBezTo>
                  <a:lnTo>
                    <a:pt x="58" y="373"/>
                  </a:lnTo>
                  <a:lnTo>
                    <a:pt x="73" y="387"/>
                  </a:lnTo>
                  <a:cubicBezTo>
                    <a:pt x="84" y="393"/>
                    <a:pt x="96" y="402"/>
                    <a:pt x="113" y="404"/>
                  </a:cubicBezTo>
                  <a:cubicBezTo>
                    <a:pt x="119" y="407"/>
                    <a:pt x="122" y="410"/>
                    <a:pt x="130" y="416"/>
                  </a:cubicBezTo>
                  <a:cubicBezTo>
                    <a:pt x="142" y="422"/>
                    <a:pt x="156" y="430"/>
                    <a:pt x="171" y="433"/>
                  </a:cubicBezTo>
                  <a:cubicBezTo>
                    <a:pt x="176" y="433"/>
                    <a:pt x="179" y="436"/>
                    <a:pt x="188" y="436"/>
                  </a:cubicBezTo>
                  <a:cubicBezTo>
                    <a:pt x="202" y="439"/>
                    <a:pt x="217" y="445"/>
                    <a:pt x="231" y="445"/>
                  </a:cubicBezTo>
                  <a:lnTo>
                    <a:pt x="248" y="445"/>
                  </a:lnTo>
                  <a:cubicBezTo>
                    <a:pt x="263" y="445"/>
                    <a:pt x="277" y="439"/>
                    <a:pt x="289" y="439"/>
                  </a:cubicBezTo>
                  <a:cubicBezTo>
                    <a:pt x="294" y="439"/>
                    <a:pt x="303" y="436"/>
                    <a:pt x="309" y="433"/>
                  </a:cubicBezTo>
                  <a:cubicBezTo>
                    <a:pt x="318" y="433"/>
                    <a:pt x="323" y="430"/>
                    <a:pt x="332" y="428"/>
                  </a:cubicBezTo>
                  <a:cubicBezTo>
                    <a:pt x="343" y="416"/>
                    <a:pt x="364" y="407"/>
                    <a:pt x="372" y="402"/>
                  </a:cubicBezTo>
                  <a:cubicBezTo>
                    <a:pt x="375" y="396"/>
                    <a:pt x="381" y="393"/>
                    <a:pt x="387" y="390"/>
                  </a:cubicBezTo>
                  <a:cubicBezTo>
                    <a:pt x="401" y="376"/>
                    <a:pt x="416" y="364"/>
                    <a:pt x="424" y="347"/>
                  </a:cubicBezTo>
                  <a:cubicBezTo>
                    <a:pt x="430" y="344"/>
                    <a:pt x="433" y="335"/>
                    <a:pt x="436" y="332"/>
                  </a:cubicBezTo>
                  <a:cubicBezTo>
                    <a:pt x="436" y="330"/>
                    <a:pt x="439" y="321"/>
                    <a:pt x="439" y="321"/>
                  </a:cubicBezTo>
                  <a:cubicBezTo>
                    <a:pt x="444" y="315"/>
                    <a:pt x="450" y="309"/>
                    <a:pt x="453" y="304"/>
                  </a:cubicBezTo>
                  <a:lnTo>
                    <a:pt x="453" y="289"/>
                  </a:lnTo>
                  <a:cubicBezTo>
                    <a:pt x="459" y="275"/>
                    <a:pt x="459" y="263"/>
                    <a:pt x="462" y="249"/>
                  </a:cubicBezTo>
                  <a:lnTo>
                    <a:pt x="462" y="234"/>
                  </a:lnTo>
                  <a:lnTo>
                    <a:pt x="462" y="214"/>
                  </a:lnTo>
                  <a:cubicBezTo>
                    <a:pt x="462" y="203"/>
                    <a:pt x="459" y="191"/>
                    <a:pt x="459" y="177"/>
                  </a:cubicBezTo>
                  <a:lnTo>
                    <a:pt x="459" y="174"/>
                  </a:lnTo>
                  <a:lnTo>
                    <a:pt x="459" y="171"/>
                  </a:lnTo>
                  <a:cubicBezTo>
                    <a:pt x="453" y="168"/>
                    <a:pt x="453" y="162"/>
                    <a:pt x="453" y="162"/>
                  </a:cubicBezTo>
                  <a:lnTo>
                    <a:pt x="453" y="157"/>
                  </a:lnTo>
                  <a:cubicBezTo>
                    <a:pt x="450" y="145"/>
                    <a:pt x="447" y="134"/>
                    <a:pt x="444" y="128"/>
                  </a:cubicBezTo>
                  <a:lnTo>
                    <a:pt x="444" y="125"/>
                  </a:lnTo>
                  <a:cubicBezTo>
                    <a:pt x="436" y="113"/>
                    <a:pt x="430" y="99"/>
                    <a:pt x="418" y="85"/>
                  </a:cubicBezTo>
                  <a:cubicBezTo>
                    <a:pt x="418" y="82"/>
                    <a:pt x="416" y="76"/>
                    <a:pt x="410" y="73"/>
                  </a:cubicBezTo>
                  <a:lnTo>
                    <a:pt x="407" y="73"/>
                  </a:lnTo>
                  <a:cubicBezTo>
                    <a:pt x="407" y="73"/>
                    <a:pt x="404" y="73"/>
                    <a:pt x="404" y="70"/>
                  </a:cubicBezTo>
                  <a:lnTo>
                    <a:pt x="401" y="70"/>
                  </a:lnTo>
                  <a:cubicBezTo>
                    <a:pt x="387" y="59"/>
                    <a:pt x="375" y="47"/>
                    <a:pt x="361" y="38"/>
                  </a:cubicBezTo>
                  <a:lnTo>
                    <a:pt x="338" y="27"/>
                  </a:lnTo>
                  <a:cubicBezTo>
                    <a:pt x="329" y="18"/>
                    <a:pt x="309" y="15"/>
                    <a:pt x="300" y="10"/>
                  </a:cubicBezTo>
                  <a:cubicBezTo>
                    <a:pt x="292" y="10"/>
                    <a:pt x="286" y="4"/>
                    <a:pt x="277" y="4"/>
                  </a:cubicBezTo>
                  <a:cubicBezTo>
                    <a:pt x="271" y="4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4360725" y="2430250"/>
              <a:ext cx="250" cy="450"/>
            </a:xfrm>
            <a:custGeom>
              <a:avLst/>
              <a:gdLst/>
              <a:ahLst/>
              <a:cxnLst/>
              <a:rect l="l" t="t" r="r" b="b"/>
              <a:pathLst>
                <a:path w="10" h="18" extrusionOk="0">
                  <a:moveTo>
                    <a:pt x="0" y="0"/>
                  </a:moveTo>
                  <a:cubicBezTo>
                    <a:pt x="0" y="3"/>
                    <a:pt x="6" y="12"/>
                    <a:pt x="6" y="18"/>
                  </a:cubicBezTo>
                  <a:cubicBezTo>
                    <a:pt x="9" y="6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4290100" y="2388175"/>
              <a:ext cx="17050" cy="18375"/>
            </a:xfrm>
            <a:custGeom>
              <a:avLst/>
              <a:gdLst/>
              <a:ahLst/>
              <a:cxnLst/>
              <a:rect l="l" t="t" r="r" b="b"/>
              <a:pathLst>
                <a:path w="682" h="735" extrusionOk="0">
                  <a:moveTo>
                    <a:pt x="304" y="0"/>
                  </a:moveTo>
                  <a:cubicBezTo>
                    <a:pt x="283" y="0"/>
                    <a:pt x="260" y="3"/>
                    <a:pt x="237" y="3"/>
                  </a:cubicBezTo>
                  <a:lnTo>
                    <a:pt x="231" y="3"/>
                  </a:lnTo>
                  <a:cubicBezTo>
                    <a:pt x="223" y="9"/>
                    <a:pt x="214" y="9"/>
                    <a:pt x="203" y="12"/>
                  </a:cubicBezTo>
                  <a:cubicBezTo>
                    <a:pt x="182" y="18"/>
                    <a:pt x="159" y="29"/>
                    <a:pt x="139" y="35"/>
                  </a:cubicBezTo>
                  <a:cubicBezTo>
                    <a:pt x="131" y="41"/>
                    <a:pt x="116" y="44"/>
                    <a:pt x="116" y="46"/>
                  </a:cubicBezTo>
                  <a:cubicBezTo>
                    <a:pt x="113" y="46"/>
                    <a:pt x="102" y="58"/>
                    <a:pt x="99" y="61"/>
                  </a:cubicBezTo>
                  <a:cubicBezTo>
                    <a:pt x="84" y="72"/>
                    <a:pt x="70" y="87"/>
                    <a:pt x="59" y="101"/>
                  </a:cubicBezTo>
                  <a:cubicBezTo>
                    <a:pt x="56" y="107"/>
                    <a:pt x="47" y="113"/>
                    <a:pt x="44" y="119"/>
                  </a:cubicBezTo>
                  <a:cubicBezTo>
                    <a:pt x="44" y="124"/>
                    <a:pt x="33" y="133"/>
                    <a:pt x="33" y="139"/>
                  </a:cubicBezTo>
                  <a:cubicBezTo>
                    <a:pt x="30" y="147"/>
                    <a:pt x="27" y="159"/>
                    <a:pt x="18" y="170"/>
                  </a:cubicBezTo>
                  <a:cubicBezTo>
                    <a:pt x="18" y="173"/>
                    <a:pt x="15" y="182"/>
                    <a:pt x="15" y="188"/>
                  </a:cubicBezTo>
                  <a:cubicBezTo>
                    <a:pt x="10" y="205"/>
                    <a:pt x="4" y="228"/>
                    <a:pt x="1" y="245"/>
                  </a:cubicBezTo>
                  <a:lnTo>
                    <a:pt x="1" y="257"/>
                  </a:lnTo>
                  <a:lnTo>
                    <a:pt x="1" y="283"/>
                  </a:lnTo>
                  <a:cubicBezTo>
                    <a:pt x="1" y="303"/>
                    <a:pt x="1" y="326"/>
                    <a:pt x="4" y="346"/>
                  </a:cubicBezTo>
                  <a:lnTo>
                    <a:pt x="4" y="358"/>
                  </a:lnTo>
                  <a:cubicBezTo>
                    <a:pt x="4" y="358"/>
                    <a:pt x="10" y="358"/>
                    <a:pt x="10" y="361"/>
                  </a:cubicBezTo>
                  <a:cubicBezTo>
                    <a:pt x="12" y="375"/>
                    <a:pt x="15" y="387"/>
                    <a:pt x="18" y="398"/>
                  </a:cubicBezTo>
                  <a:cubicBezTo>
                    <a:pt x="27" y="415"/>
                    <a:pt x="33" y="436"/>
                    <a:pt x="41" y="456"/>
                  </a:cubicBezTo>
                  <a:cubicBezTo>
                    <a:pt x="44" y="459"/>
                    <a:pt x="53" y="476"/>
                    <a:pt x="53" y="476"/>
                  </a:cubicBezTo>
                  <a:lnTo>
                    <a:pt x="61" y="499"/>
                  </a:lnTo>
                  <a:cubicBezTo>
                    <a:pt x="79" y="516"/>
                    <a:pt x="87" y="531"/>
                    <a:pt x="99" y="548"/>
                  </a:cubicBezTo>
                  <a:cubicBezTo>
                    <a:pt x="105" y="559"/>
                    <a:pt x="113" y="571"/>
                    <a:pt x="119" y="577"/>
                  </a:cubicBezTo>
                  <a:cubicBezTo>
                    <a:pt x="125" y="585"/>
                    <a:pt x="131" y="591"/>
                    <a:pt x="133" y="594"/>
                  </a:cubicBezTo>
                  <a:cubicBezTo>
                    <a:pt x="151" y="608"/>
                    <a:pt x="165" y="623"/>
                    <a:pt x="182" y="634"/>
                  </a:cubicBezTo>
                  <a:cubicBezTo>
                    <a:pt x="187" y="642"/>
                    <a:pt x="196" y="647"/>
                    <a:pt x="205" y="647"/>
                  </a:cubicBezTo>
                  <a:cubicBezTo>
                    <a:pt x="207" y="647"/>
                    <a:pt x="209" y="646"/>
                    <a:pt x="211" y="646"/>
                  </a:cubicBezTo>
                  <a:lnTo>
                    <a:pt x="217" y="652"/>
                  </a:lnTo>
                  <a:cubicBezTo>
                    <a:pt x="237" y="660"/>
                    <a:pt x="255" y="669"/>
                    <a:pt x="272" y="681"/>
                  </a:cubicBezTo>
                  <a:cubicBezTo>
                    <a:pt x="329" y="706"/>
                    <a:pt x="361" y="718"/>
                    <a:pt x="419" y="727"/>
                  </a:cubicBezTo>
                  <a:cubicBezTo>
                    <a:pt x="443" y="732"/>
                    <a:pt x="464" y="735"/>
                    <a:pt x="483" y="735"/>
                  </a:cubicBezTo>
                  <a:cubicBezTo>
                    <a:pt x="505" y="735"/>
                    <a:pt x="526" y="731"/>
                    <a:pt x="549" y="724"/>
                  </a:cubicBezTo>
                  <a:cubicBezTo>
                    <a:pt x="557" y="724"/>
                    <a:pt x="563" y="721"/>
                    <a:pt x="572" y="718"/>
                  </a:cubicBezTo>
                  <a:lnTo>
                    <a:pt x="574" y="715"/>
                  </a:lnTo>
                  <a:cubicBezTo>
                    <a:pt x="583" y="709"/>
                    <a:pt x="586" y="704"/>
                    <a:pt x="592" y="701"/>
                  </a:cubicBezTo>
                  <a:cubicBezTo>
                    <a:pt x="598" y="701"/>
                    <a:pt x="612" y="683"/>
                    <a:pt x="612" y="681"/>
                  </a:cubicBezTo>
                  <a:cubicBezTo>
                    <a:pt x="615" y="681"/>
                    <a:pt x="615" y="678"/>
                    <a:pt x="618" y="678"/>
                  </a:cubicBezTo>
                  <a:cubicBezTo>
                    <a:pt x="618" y="675"/>
                    <a:pt x="618" y="675"/>
                    <a:pt x="621" y="672"/>
                  </a:cubicBezTo>
                  <a:cubicBezTo>
                    <a:pt x="623" y="666"/>
                    <a:pt x="623" y="660"/>
                    <a:pt x="629" y="657"/>
                  </a:cubicBezTo>
                  <a:cubicBezTo>
                    <a:pt x="629" y="657"/>
                    <a:pt x="635" y="634"/>
                    <a:pt x="635" y="632"/>
                  </a:cubicBezTo>
                  <a:lnTo>
                    <a:pt x="635" y="629"/>
                  </a:lnTo>
                  <a:lnTo>
                    <a:pt x="635" y="617"/>
                  </a:lnTo>
                  <a:lnTo>
                    <a:pt x="635" y="614"/>
                  </a:lnTo>
                  <a:cubicBezTo>
                    <a:pt x="635" y="608"/>
                    <a:pt x="632" y="603"/>
                    <a:pt x="632" y="600"/>
                  </a:cubicBezTo>
                  <a:cubicBezTo>
                    <a:pt x="609" y="542"/>
                    <a:pt x="635" y="476"/>
                    <a:pt x="681" y="436"/>
                  </a:cubicBezTo>
                  <a:cubicBezTo>
                    <a:pt x="678" y="421"/>
                    <a:pt x="678" y="404"/>
                    <a:pt x="675" y="389"/>
                  </a:cubicBezTo>
                  <a:cubicBezTo>
                    <a:pt x="675" y="387"/>
                    <a:pt x="675" y="378"/>
                    <a:pt x="672" y="375"/>
                  </a:cubicBezTo>
                  <a:lnTo>
                    <a:pt x="661" y="343"/>
                  </a:lnTo>
                  <a:cubicBezTo>
                    <a:pt x="658" y="317"/>
                    <a:pt x="647" y="294"/>
                    <a:pt x="638" y="274"/>
                  </a:cubicBezTo>
                  <a:cubicBezTo>
                    <a:pt x="635" y="263"/>
                    <a:pt x="629" y="251"/>
                    <a:pt x="623" y="242"/>
                  </a:cubicBezTo>
                  <a:cubicBezTo>
                    <a:pt x="621" y="237"/>
                    <a:pt x="618" y="228"/>
                    <a:pt x="615" y="222"/>
                  </a:cubicBezTo>
                  <a:cubicBezTo>
                    <a:pt x="603" y="202"/>
                    <a:pt x="592" y="185"/>
                    <a:pt x="577" y="165"/>
                  </a:cubicBezTo>
                  <a:cubicBezTo>
                    <a:pt x="572" y="156"/>
                    <a:pt x="563" y="142"/>
                    <a:pt x="551" y="130"/>
                  </a:cubicBezTo>
                  <a:lnTo>
                    <a:pt x="546" y="124"/>
                  </a:lnTo>
                  <a:lnTo>
                    <a:pt x="528" y="104"/>
                  </a:lnTo>
                  <a:cubicBezTo>
                    <a:pt x="520" y="98"/>
                    <a:pt x="511" y="90"/>
                    <a:pt x="502" y="84"/>
                  </a:cubicBezTo>
                  <a:lnTo>
                    <a:pt x="459" y="52"/>
                  </a:lnTo>
                  <a:lnTo>
                    <a:pt x="456" y="52"/>
                  </a:lnTo>
                  <a:cubicBezTo>
                    <a:pt x="445" y="46"/>
                    <a:pt x="439" y="44"/>
                    <a:pt x="427" y="35"/>
                  </a:cubicBezTo>
                  <a:cubicBezTo>
                    <a:pt x="413" y="26"/>
                    <a:pt x="396" y="21"/>
                    <a:pt x="381" y="15"/>
                  </a:cubicBezTo>
                  <a:cubicBezTo>
                    <a:pt x="376" y="15"/>
                    <a:pt x="370" y="12"/>
                    <a:pt x="367" y="12"/>
                  </a:cubicBezTo>
                  <a:cubicBezTo>
                    <a:pt x="355" y="9"/>
                    <a:pt x="344" y="9"/>
                    <a:pt x="332" y="3"/>
                  </a:cubicBezTo>
                  <a:cubicBezTo>
                    <a:pt x="327" y="0"/>
                    <a:pt x="318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1"/>
            <p:cNvGrpSpPr/>
            <p:nvPr/>
          </p:nvGrpSpPr>
          <p:grpSpPr>
            <a:xfrm>
              <a:off x="4241913" y="2380925"/>
              <a:ext cx="138650" cy="93375"/>
              <a:chOff x="4241775" y="2380925"/>
              <a:chExt cx="138650" cy="93375"/>
            </a:xfrm>
          </p:grpSpPr>
          <p:sp>
            <p:nvSpPr>
              <p:cNvPr id="1606" name="Google Shape;1606;p41"/>
              <p:cNvSpPr/>
              <p:nvPr/>
            </p:nvSpPr>
            <p:spPr>
              <a:xfrm>
                <a:off x="4295150" y="2430600"/>
                <a:ext cx="3187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112" extrusionOk="0">
                    <a:moveTo>
                      <a:pt x="632" y="301"/>
                    </a:moveTo>
                    <a:cubicBezTo>
                      <a:pt x="635" y="301"/>
                      <a:pt x="646" y="301"/>
                      <a:pt x="652" y="304"/>
                    </a:cubicBezTo>
                    <a:lnTo>
                      <a:pt x="669" y="304"/>
                    </a:lnTo>
                    <a:cubicBezTo>
                      <a:pt x="678" y="306"/>
                      <a:pt x="692" y="306"/>
                      <a:pt x="704" y="309"/>
                    </a:cubicBezTo>
                    <a:cubicBezTo>
                      <a:pt x="707" y="309"/>
                      <a:pt x="710" y="315"/>
                      <a:pt x="715" y="315"/>
                    </a:cubicBezTo>
                    <a:cubicBezTo>
                      <a:pt x="718" y="315"/>
                      <a:pt x="718" y="315"/>
                      <a:pt x="721" y="318"/>
                    </a:cubicBezTo>
                    <a:cubicBezTo>
                      <a:pt x="733" y="321"/>
                      <a:pt x="744" y="324"/>
                      <a:pt x="756" y="332"/>
                    </a:cubicBezTo>
                    <a:cubicBezTo>
                      <a:pt x="759" y="335"/>
                      <a:pt x="776" y="344"/>
                      <a:pt x="779" y="347"/>
                    </a:cubicBezTo>
                    <a:lnTo>
                      <a:pt x="834" y="390"/>
                    </a:lnTo>
                    <a:cubicBezTo>
                      <a:pt x="836" y="396"/>
                      <a:pt x="845" y="402"/>
                      <a:pt x="848" y="404"/>
                    </a:cubicBezTo>
                    <a:cubicBezTo>
                      <a:pt x="851" y="410"/>
                      <a:pt x="865" y="425"/>
                      <a:pt x="868" y="427"/>
                    </a:cubicBezTo>
                    <a:cubicBezTo>
                      <a:pt x="885" y="451"/>
                      <a:pt x="903" y="476"/>
                      <a:pt x="911" y="500"/>
                    </a:cubicBezTo>
                    <a:cubicBezTo>
                      <a:pt x="917" y="505"/>
                      <a:pt x="920" y="520"/>
                      <a:pt x="923" y="523"/>
                    </a:cubicBezTo>
                    <a:cubicBezTo>
                      <a:pt x="926" y="534"/>
                      <a:pt x="934" y="543"/>
                      <a:pt x="937" y="554"/>
                    </a:cubicBezTo>
                    <a:cubicBezTo>
                      <a:pt x="949" y="580"/>
                      <a:pt x="958" y="609"/>
                      <a:pt x="963" y="638"/>
                    </a:cubicBezTo>
                    <a:cubicBezTo>
                      <a:pt x="963" y="641"/>
                      <a:pt x="963" y="641"/>
                      <a:pt x="966" y="641"/>
                    </a:cubicBezTo>
                    <a:lnTo>
                      <a:pt x="966" y="644"/>
                    </a:lnTo>
                    <a:cubicBezTo>
                      <a:pt x="966" y="652"/>
                      <a:pt x="969" y="661"/>
                      <a:pt x="969" y="667"/>
                    </a:cubicBezTo>
                    <a:cubicBezTo>
                      <a:pt x="966" y="670"/>
                      <a:pt x="966" y="672"/>
                      <a:pt x="963" y="678"/>
                    </a:cubicBezTo>
                    <a:cubicBezTo>
                      <a:pt x="958" y="695"/>
                      <a:pt x="949" y="710"/>
                      <a:pt x="940" y="727"/>
                    </a:cubicBezTo>
                    <a:cubicBezTo>
                      <a:pt x="937" y="736"/>
                      <a:pt x="934" y="739"/>
                      <a:pt x="932" y="747"/>
                    </a:cubicBezTo>
                    <a:lnTo>
                      <a:pt x="906" y="776"/>
                    </a:lnTo>
                    <a:lnTo>
                      <a:pt x="906" y="779"/>
                    </a:lnTo>
                    <a:lnTo>
                      <a:pt x="906" y="782"/>
                    </a:lnTo>
                    <a:cubicBezTo>
                      <a:pt x="900" y="788"/>
                      <a:pt x="900" y="788"/>
                      <a:pt x="894" y="788"/>
                    </a:cubicBezTo>
                    <a:cubicBezTo>
                      <a:pt x="894" y="793"/>
                      <a:pt x="891" y="793"/>
                      <a:pt x="891" y="793"/>
                    </a:cubicBezTo>
                    <a:cubicBezTo>
                      <a:pt x="888" y="796"/>
                      <a:pt x="885" y="796"/>
                      <a:pt x="880" y="799"/>
                    </a:cubicBezTo>
                    <a:lnTo>
                      <a:pt x="877" y="799"/>
                    </a:lnTo>
                    <a:cubicBezTo>
                      <a:pt x="877" y="802"/>
                      <a:pt x="874" y="802"/>
                      <a:pt x="874" y="802"/>
                    </a:cubicBezTo>
                    <a:cubicBezTo>
                      <a:pt x="868" y="808"/>
                      <a:pt x="865" y="808"/>
                      <a:pt x="862" y="808"/>
                    </a:cubicBezTo>
                    <a:lnTo>
                      <a:pt x="862" y="802"/>
                    </a:lnTo>
                    <a:cubicBezTo>
                      <a:pt x="854" y="808"/>
                      <a:pt x="848" y="811"/>
                      <a:pt x="839" y="811"/>
                    </a:cubicBezTo>
                    <a:cubicBezTo>
                      <a:pt x="836" y="811"/>
                      <a:pt x="834" y="811"/>
                      <a:pt x="831" y="814"/>
                    </a:cubicBezTo>
                    <a:lnTo>
                      <a:pt x="770" y="814"/>
                    </a:lnTo>
                    <a:cubicBezTo>
                      <a:pt x="756" y="814"/>
                      <a:pt x="741" y="811"/>
                      <a:pt x="727" y="808"/>
                    </a:cubicBezTo>
                    <a:cubicBezTo>
                      <a:pt x="721" y="808"/>
                      <a:pt x="715" y="802"/>
                      <a:pt x="707" y="799"/>
                    </a:cubicBezTo>
                    <a:lnTo>
                      <a:pt x="707" y="799"/>
                    </a:lnTo>
                    <a:cubicBezTo>
                      <a:pt x="709" y="800"/>
                      <a:pt x="711" y="801"/>
                      <a:pt x="710" y="801"/>
                    </a:cubicBezTo>
                    <a:cubicBezTo>
                      <a:pt x="710" y="801"/>
                      <a:pt x="707" y="800"/>
                      <a:pt x="698" y="796"/>
                    </a:cubicBezTo>
                    <a:lnTo>
                      <a:pt x="692" y="796"/>
                    </a:lnTo>
                    <a:cubicBezTo>
                      <a:pt x="687" y="793"/>
                      <a:pt x="675" y="788"/>
                      <a:pt x="669" y="785"/>
                    </a:cubicBezTo>
                    <a:lnTo>
                      <a:pt x="626" y="765"/>
                    </a:lnTo>
                    <a:cubicBezTo>
                      <a:pt x="620" y="759"/>
                      <a:pt x="615" y="756"/>
                      <a:pt x="612" y="756"/>
                    </a:cubicBezTo>
                    <a:cubicBezTo>
                      <a:pt x="606" y="756"/>
                      <a:pt x="606" y="756"/>
                      <a:pt x="603" y="753"/>
                    </a:cubicBezTo>
                    <a:cubicBezTo>
                      <a:pt x="597" y="750"/>
                      <a:pt x="597" y="750"/>
                      <a:pt x="597" y="747"/>
                    </a:cubicBezTo>
                    <a:lnTo>
                      <a:pt x="600" y="747"/>
                    </a:lnTo>
                    <a:cubicBezTo>
                      <a:pt x="577" y="727"/>
                      <a:pt x="540" y="695"/>
                      <a:pt x="531" y="693"/>
                    </a:cubicBezTo>
                    <a:cubicBezTo>
                      <a:pt x="528" y="690"/>
                      <a:pt x="517" y="678"/>
                      <a:pt x="508" y="675"/>
                    </a:cubicBezTo>
                    <a:lnTo>
                      <a:pt x="502" y="667"/>
                    </a:lnTo>
                    <a:lnTo>
                      <a:pt x="502" y="664"/>
                    </a:lnTo>
                    <a:lnTo>
                      <a:pt x="499" y="661"/>
                    </a:lnTo>
                    <a:cubicBezTo>
                      <a:pt x="496" y="655"/>
                      <a:pt x="491" y="649"/>
                      <a:pt x="488" y="647"/>
                    </a:cubicBezTo>
                    <a:cubicBezTo>
                      <a:pt x="476" y="632"/>
                      <a:pt x="470" y="621"/>
                      <a:pt x="462" y="606"/>
                    </a:cubicBezTo>
                    <a:lnTo>
                      <a:pt x="453" y="583"/>
                    </a:lnTo>
                    <a:cubicBezTo>
                      <a:pt x="447" y="580"/>
                      <a:pt x="436" y="540"/>
                      <a:pt x="430" y="520"/>
                    </a:cubicBezTo>
                    <a:lnTo>
                      <a:pt x="430" y="517"/>
                    </a:lnTo>
                    <a:lnTo>
                      <a:pt x="430" y="511"/>
                    </a:lnTo>
                    <a:lnTo>
                      <a:pt x="430" y="508"/>
                    </a:lnTo>
                    <a:lnTo>
                      <a:pt x="430" y="494"/>
                    </a:lnTo>
                    <a:lnTo>
                      <a:pt x="430" y="474"/>
                    </a:lnTo>
                    <a:lnTo>
                      <a:pt x="430" y="468"/>
                    </a:lnTo>
                    <a:cubicBezTo>
                      <a:pt x="433" y="459"/>
                      <a:pt x="433" y="448"/>
                      <a:pt x="436" y="436"/>
                    </a:cubicBezTo>
                    <a:cubicBezTo>
                      <a:pt x="436" y="433"/>
                      <a:pt x="442" y="419"/>
                      <a:pt x="445" y="416"/>
                    </a:cubicBezTo>
                    <a:cubicBezTo>
                      <a:pt x="447" y="407"/>
                      <a:pt x="450" y="404"/>
                      <a:pt x="456" y="396"/>
                    </a:cubicBezTo>
                    <a:cubicBezTo>
                      <a:pt x="456" y="393"/>
                      <a:pt x="468" y="381"/>
                      <a:pt x="468" y="378"/>
                    </a:cubicBezTo>
                    <a:cubicBezTo>
                      <a:pt x="470" y="373"/>
                      <a:pt x="476" y="367"/>
                      <a:pt x="482" y="361"/>
                    </a:cubicBezTo>
                    <a:cubicBezTo>
                      <a:pt x="482" y="361"/>
                      <a:pt x="496" y="347"/>
                      <a:pt x="499" y="347"/>
                    </a:cubicBezTo>
                    <a:lnTo>
                      <a:pt x="531" y="324"/>
                    </a:lnTo>
                    <a:cubicBezTo>
                      <a:pt x="534" y="321"/>
                      <a:pt x="545" y="318"/>
                      <a:pt x="548" y="315"/>
                    </a:cubicBezTo>
                    <a:cubicBezTo>
                      <a:pt x="560" y="309"/>
                      <a:pt x="571" y="306"/>
                      <a:pt x="586" y="304"/>
                    </a:cubicBezTo>
                    <a:lnTo>
                      <a:pt x="597" y="304"/>
                    </a:lnTo>
                    <a:cubicBezTo>
                      <a:pt x="606" y="304"/>
                      <a:pt x="620" y="301"/>
                      <a:pt x="632" y="301"/>
                    </a:cubicBezTo>
                    <a:close/>
                    <a:moveTo>
                      <a:pt x="632" y="0"/>
                    </a:moveTo>
                    <a:cubicBezTo>
                      <a:pt x="439" y="0"/>
                      <a:pt x="249" y="99"/>
                      <a:pt x="168" y="283"/>
                    </a:cubicBezTo>
                    <a:cubicBezTo>
                      <a:pt x="1" y="649"/>
                      <a:pt x="352" y="1059"/>
                      <a:pt x="715" y="1108"/>
                    </a:cubicBezTo>
                    <a:cubicBezTo>
                      <a:pt x="737" y="1110"/>
                      <a:pt x="759" y="1112"/>
                      <a:pt x="781" y="1112"/>
                    </a:cubicBezTo>
                    <a:cubicBezTo>
                      <a:pt x="945" y="1112"/>
                      <a:pt x="1093" y="1035"/>
                      <a:pt x="1179" y="897"/>
                    </a:cubicBezTo>
                    <a:cubicBezTo>
                      <a:pt x="1237" y="871"/>
                      <a:pt x="1269" y="819"/>
                      <a:pt x="1269" y="753"/>
                    </a:cubicBezTo>
                    <a:cubicBezTo>
                      <a:pt x="1275" y="485"/>
                      <a:pt x="1139" y="211"/>
                      <a:pt x="909" y="76"/>
                    </a:cubicBezTo>
                    <a:cubicBezTo>
                      <a:pt x="825" y="25"/>
                      <a:pt x="728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1"/>
              <p:cNvSpPr/>
              <p:nvPr/>
            </p:nvSpPr>
            <p:spPr>
              <a:xfrm>
                <a:off x="4349700" y="2452450"/>
                <a:ext cx="225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874" extrusionOk="0">
                    <a:moveTo>
                      <a:pt x="355" y="337"/>
                    </a:moveTo>
                    <a:cubicBezTo>
                      <a:pt x="352" y="342"/>
                      <a:pt x="346" y="349"/>
                      <a:pt x="344" y="349"/>
                    </a:cubicBezTo>
                    <a:cubicBezTo>
                      <a:pt x="344" y="349"/>
                      <a:pt x="343" y="349"/>
                      <a:pt x="343" y="349"/>
                    </a:cubicBezTo>
                    <a:cubicBezTo>
                      <a:pt x="343" y="346"/>
                      <a:pt x="349" y="340"/>
                      <a:pt x="355" y="337"/>
                    </a:cubicBezTo>
                    <a:close/>
                    <a:moveTo>
                      <a:pt x="473" y="306"/>
                    </a:moveTo>
                    <a:cubicBezTo>
                      <a:pt x="482" y="306"/>
                      <a:pt x="485" y="309"/>
                      <a:pt x="487" y="309"/>
                    </a:cubicBezTo>
                    <a:cubicBezTo>
                      <a:pt x="493" y="309"/>
                      <a:pt x="496" y="311"/>
                      <a:pt x="502" y="311"/>
                    </a:cubicBezTo>
                    <a:cubicBezTo>
                      <a:pt x="511" y="314"/>
                      <a:pt x="522" y="320"/>
                      <a:pt x="531" y="323"/>
                    </a:cubicBezTo>
                    <a:cubicBezTo>
                      <a:pt x="536" y="323"/>
                      <a:pt x="539" y="326"/>
                      <a:pt x="542" y="329"/>
                    </a:cubicBezTo>
                    <a:cubicBezTo>
                      <a:pt x="551" y="337"/>
                      <a:pt x="557" y="340"/>
                      <a:pt x="565" y="349"/>
                    </a:cubicBezTo>
                    <a:cubicBezTo>
                      <a:pt x="568" y="352"/>
                      <a:pt x="568" y="355"/>
                      <a:pt x="571" y="358"/>
                    </a:cubicBezTo>
                    <a:cubicBezTo>
                      <a:pt x="580" y="366"/>
                      <a:pt x="585" y="378"/>
                      <a:pt x="588" y="384"/>
                    </a:cubicBezTo>
                    <a:cubicBezTo>
                      <a:pt x="594" y="386"/>
                      <a:pt x="594" y="392"/>
                      <a:pt x="594" y="395"/>
                    </a:cubicBezTo>
                    <a:cubicBezTo>
                      <a:pt x="597" y="407"/>
                      <a:pt x="600" y="421"/>
                      <a:pt x="603" y="430"/>
                    </a:cubicBezTo>
                    <a:cubicBezTo>
                      <a:pt x="603" y="438"/>
                      <a:pt x="603" y="441"/>
                      <a:pt x="609" y="444"/>
                    </a:cubicBezTo>
                    <a:lnTo>
                      <a:pt x="609" y="464"/>
                    </a:lnTo>
                    <a:cubicBezTo>
                      <a:pt x="603" y="473"/>
                      <a:pt x="603" y="487"/>
                      <a:pt x="600" y="502"/>
                    </a:cubicBezTo>
                    <a:cubicBezTo>
                      <a:pt x="600" y="507"/>
                      <a:pt x="597" y="510"/>
                      <a:pt x="594" y="513"/>
                    </a:cubicBezTo>
                    <a:cubicBezTo>
                      <a:pt x="585" y="516"/>
                      <a:pt x="577" y="522"/>
                      <a:pt x="568" y="528"/>
                    </a:cubicBezTo>
                    <a:cubicBezTo>
                      <a:pt x="557" y="539"/>
                      <a:pt x="542" y="545"/>
                      <a:pt x="534" y="556"/>
                    </a:cubicBezTo>
                    <a:cubicBezTo>
                      <a:pt x="525" y="559"/>
                      <a:pt x="522" y="565"/>
                      <a:pt x="513" y="568"/>
                    </a:cubicBezTo>
                    <a:lnTo>
                      <a:pt x="482" y="579"/>
                    </a:lnTo>
                    <a:cubicBezTo>
                      <a:pt x="479" y="579"/>
                      <a:pt x="479" y="579"/>
                      <a:pt x="479" y="582"/>
                    </a:cubicBezTo>
                    <a:lnTo>
                      <a:pt x="476" y="582"/>
                    </a:lnTo>
                    <a:cubicBezTo>
                      <a:pt x="470" y="585"/>
                      <a:pt x="467" y="585"/>
                      <a:pt x="464" y="585"/>
                    </a:cubicBezTo>
                    <a:lnTo>
                      <a:pt x="467" y="582"/>
                    </a:lnTo>
                    <a:lnTo>
                      <a:pt x="441" y="582"/>
                    </a:lnTo>
                    <a:cubicBezTo>
                      <a:pt x="438" y="582"/>
                      <a:pt x="436" y="582"/>
                      <a:pt x="433" y="579"/>
                    </a:cubicBezTo>
                    <a:cubicBezTo>
                      <a:pt x="427" y="579"/>
                      <a:pt x="415" y="574"/>
                      <a:pt x="410" y="571"/>
                    </a:cubicBezTo>
                    <a:cubicBezTo>
                      <a:pt x="404" y="571"/>
                      <a:pt x="398" y="568"/>
                      <a:pt x="392" y="565"/>
                    </a:cubicBezTo>
                    <a:cubicBezTo>
                      <a:pt x="389" y="565"/>
                      <a:pt x="389" y="559"/>
                      <a:pt x="384" y="559"/>
                    </a:cubicBezTo>
                    <a:cubicBezTo>
                      <a:pt x="378" y="554"/>
                      <a:pt x="366" y="545"/>
                      <a:pt x="361" y="542"/>
                    </a:cubicBezTo>
                    <a:lnTo>
                      <a:pt x="355" y="528"/>
                    </a:lnTo>
                    <a:cubicBezTo>
                      <a:pt x="349" y="522"/>
                      <a:pt x="343" y="513"/>
                      <a:pt x="341" y="507"/>
                    </a:cubicBezTo>
                    <a:cubicBezTo>
                      <a:pt x="338" y="507"/>
                      <a:pt x="338" y="502"/>
                      <a:pt x="338" y="502"/>
                    </a:cubicBezTo>
                    <a:cubicBezTo>
                      <a:pt x="338" y="490"/>
                      <a:pt x="326" y="479"/>
                      <a:pt x="323" y="470"/>
                    </a:cubicBezTo>
                    <a:lnTo>
                      <a:pt x="323" y="467"/>
                    </a:lnTo>
                    <a:cubicBezTo>
                      <a:pt x="323" y="456"/>
                      <a:pt x="320" y="444"/>
                      <a:pt x="320" y="430"/>
                    </a:cubicBezTo>
                    <a:lnTo>
                      <a:pt x="320" y="424"/>
                    </a:lnTo>
                    <a:cubicBezTo>
                      <a:pt x="320" y="415"/>
                      <a:pt x="323" y="412"/>
                      <a:pt x="323" y="407"/>
                    </a:cubicBezTo>
                    <a:lnTo>
                      <a:pt x="323" y="401"/>
                    </a:lnTo>
                    <a:lnTo>
                      <a:pt x="323" y="398"/>
                    </a:lnTo>
                    <a:cubicBezTo>
                      <a:pt x="323" y="395"/>
                      <a:pt x="323" y="395"/>
                      <a:pt x="326" y="392"/>
                    </a:cubicBezTo>
                    <a:cubicBezTo>
                      <a:pt x="326" y="386"/>
                      <a:pt x="329" y="384"/>
                      <a:pt x="329" y="384"/>
                    </a:cubicBezTo>
                    <a:cubicBezTo>
                      <a:pt x="335" y="381"/>
                      <a:pt x="335" y="378"/>
                      <a:pt x="338" y="372"/>
                    </a:cubicBezTo>
                    <a:cubicBezTo>
                      <a:pt x="341" y="369"/>
                      <a:pt x="343" y="363"/>
                      <a:pt x="343" y="358"/>
                    </a:cubicBezTo>
                    <a:cubicBezTo>
                      <a:pt x="349" y="352"/>
                      <a:pt x="352" y="349"/>
                      <a:pt x="355" y="343"/>
                    </a:cubicBezTo>
                    <a:lnTo>
                      <a:pt x="364" y="337"/>
                    </a:lnTo>
                    <a:cubicBezTo>
                      <a:pt x="372" y="329"/>
                      <a:pt x="384" y="323"/>
                      <a:pt x="387" y="323"/>
                    </a:cubicBezTo>
                    <a:cubicBezTo>
                      <a:pt x="392" y="320"/>
                      <a:pt x="395" y="320"/>
                      <a:pt x="398" y="314"/>
                    </a:cubicBezTo>
                    <a:cubicBezTo>
                      <a:pt x="410" y="311"/>
                      <a:pt x="424" y="309"/>
                      <a:pt x="436" y="306"/>
                    </a:cubicBezTo>
                    <a:close/>
                    <a:moveTo>
                      <a:pt x="463" y="1"/>
                    </a:moveTo>
                    <a:cubicBezTo>
                      <a:pt x="450" y="1"/>
                      <a:pt x="437" y="2"/>
                      <a:pt x="424" y="3"/>
                    </a:cubicBezTo>
                    <a:cubicBezTo>
                      <a:pt x="228" y="20"/>
                      <a:pt x="64" y="167"/>
                      <a:pt x="26" y="363"/>
                    </a:cubicBezTo>
                    <a:cubicBezTo>
                      <a:pt x="0" y="516"/>
                      <a:pt x="64" y="689"/>
                      <a:pt x="194" y="784"/>
                    </a:cubicBezTo>
                    <a:cubicBezTo>
                      <a:pt x="277" y="845"/>
                      <a:pt x="366" y="873"/>
                      <a:pt x="467" y="873"/>
                    </a:cubicBezTo>
                    <a:cubicBezTo>
                      <a:pt x="557" y="871"/>
                      <a:pt x="652" y="830"/>
                      <a:pt x="724" y="775"/>
                    </a:cubicBezTo>
                    <a:cubicBezTo>
                      <a:pt x="756" y="773"/>
                      <a:pt x="787" y="758"/>
                      <a:pt x="807" y="729"/>
                    </a:cubicBezTo>
                    <a:cubicBezTo>
                      <a:pt x="865" y="643"/>
                      <a:pt x="900" y="554"/>
                      <a:pt x="903" y="444"/>
                    </a:cubicBezTo>
                    <a:cubicBezTo>
                      <a:pt x="903" y="366"/>
                      <a:pt x="879" y="283"/>
                      <a:pt x="836" y="213"/>
                    </a:cubicBezTo>
                    <a:cubicBezTo>
                      <a:pt x="754" y="89"/>
                      <a:pt x="609" y="1"/>
                      <a:pt x="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1"/>
              <p:cNvSpPr/>
              <p:nvPr/>
            </p:nvSpPr>
            <p:spPr>
              <a:xfrm>
                <a:off x="4353150" y="2416250"/>
                <a:ext cx="272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051" extrusionOk="0">
                    <a:moveTo>
                      <a:pt x="341" y="416"/>
                    </a:moveTo>
                    <a:cubicBezTo>
                      <a:pt x="338" y="418"/>
                      <a:pt x="337" y="419"/>
                      <a:pt x="336" y="419"/>
                    </a:cubicBezTo>
                    <a:lnTo>
                      <a:pt x="336" y="419"/>
                    </a:lnTo>
                    <a:cubicBezTo>
                      <a:pt x="341" y="419"/>
                      <a:pt x="341" y="419"/>
                      <a:pt x="341" y="416"/>
                    </a:cubicBezTo>
                    <a:close/>
                    <a:moveTo>
                      <a:pt x="557" y="301"/>
                    </a:moveTo>
                    <a:cubicBezTo>
                      <a:pt x="566" y="301"/>
                      <a:pt x="574" y="304"/>
                      <a:pt x="580" y="304"/>
                    </a:cubicBezTo>
                    <a:cubicBezTo>
                      <a:pt x="589" y="304"/>
                      <a:pt x="594" y="307"/>
                      <a:pt x="603" y="307"/>
                    </a:cubicBezTo>
                    <a:cubicBezTo>
                      <a:pt x="615" y="316"/>
                      <a:pt x="632" y="318"/>
                      <a:pt x="643" y="327"/>
                    </a:cubicBezTo>
                    <a:lnTo>
                      <a:pt x="664" y="336"/>
                    </a:lnTo>
                    <a:cubicBezTo>
                      <a:pt x="678" y="347"/>
                      <a:pt x="690" y="359"/>
                      <a:pt x="704" y="370"/>
                    </a:cubicBezTo>
                    <a:lnTo>
                      <a:pt x="707" y="370"/>
                    </a:lnTo>
                    <a:cubicBezTo>
                      <a:pt x="707" y="373"/>
                      <a:pt x="710" y="373"/>
                      <a:pt x="710" y="373"/>
                    </a:cubicBezTo>
                    <a:lnTo>
                      <a:pt x="716" y="373"/>
                    </a:lnTo>
                    <a:cubicBezTo>
                      <a:pt x="718" y="376"/>
                      <a:pt x="721" y="379"/>
                      <a:pt x="721" y="385"/>
                    </a:cubicBezTo>
                    <a:cubicBezTo>
                      <a:pt x="733" y="399"/>
                      <a:pt x="739" y="414"/>
                      <a:pt x="747" y="422"/>
                    </a:cubicBezTo>
                    <a:lnTo>
                      <a:pt x="747" y="428"/>
                    </a:lnTo>
                    <a:cubicBezTo>
                      <a:pt x="750" y="434"/>
                      <a:pt x="753" y="445"/>
                      <a:pt x="759" y="457"/>
                    </a:cubicBezTo>
                    <a:lnTo>
                      <a:pt x="759" y="463"/>
                    </a:lnTo>
                    <a:cubicBezTo>
                      <a:pt x="759" y="465"/>
                      <a:pt x="759" y="465"/>
                      <a:pt x="762" y="471"/>
                    </a:cubicBezTo>
                    <a:lnTo>
                      <a:pt x="762" y="474"/>
                    </a:lnTo>
                    <a:lnTo>
                      <a:pt x="762" y="477"/>
                    </a:lnTo>
                    <a:cubicBezTo>
                      <a:pt x="762" y="491"/>
                      <a:pt x="765" y="503"/>
                      <a:pt x="765" y="514"/>
                    </a:cubicBezTo>
                    <a:lnTo>
                      <a:pt x="765" y="535"/>
                    </a:lnTo>
                    <a:lnTo>
                      <a:pt x="765" y="549"/>
                    </a:lnTo>
                    <a:cubicBezTo>
                      <a:pt x="762" y="563"/>
                      <a:pt x="762" y="575"/>
                      <a:pt x="759" y="589"/>
                    </a:cubicBezTo>
                    <a:lnTo>
                      <a:pt x="759" y="604"/>
                    </a:lnTo>
                    <a:cubicBezTo>
                      <a:pt x="753" y="609"/>
                      <a:pt x="747" y="615"/>
                      <a:pt x="744" y="621"/>
                    </a:cubicBezTo>
                    <a:cubicBezTo>
                      <a:pt x="744" y="621"/>
                      <a:pt x="739" y="627"/>
                      <a:pt x="739" y="633"/>
                    </a:cubicBezTo>
                    <a:cubicBezTo>
                      <a:pt x="736" y="635"/>
                      <a:pt x="733" y="644"/>
                      <a:pt x="730" y="647"/>
                    </a:cubicBezTo>
                    <a:cubicBezTo>
                      <a:pt x="718" y="664"/>
                      <a:pt x="704" y="676"/>
                      <a:pt x="690" y="690"/>
                    </a:cubicBezTo>
                    <a:cubicBezTo>
                      <a:pt x="687" y="693"/>
                      <a:pt x="678" y="696"/>
                      <a:pt x="675" y="702"/>
                    </a:cubicBezTo>
                    <a:cubicBezTo>
                      <a:pt x="667" y="707"/>
                      <a:pt x="646" y="716"/>
                      <a:pt x="635" y="725"/>
                    </a:cubicBezTo>
                    <a:cubicBezTo>
                      <a:pt x="629" y="731"/>
                      <a:pt x="620" y="733"/>
                      <a:pt x="615" y="733"/>
                    </a:cubicBezTo>
                    <a:cubicBezTo>
                      <a:pt x="606" y="736"/>
                      <a:pt x="600" y="739"/>
                      <a:pt x="592" y="739"/>
                    </a:cubicBezTo>
                    <a:cubicBezTo>
                      <a:pt x="580" y="739"/>
                      <a:pt x="566" y="742"/>
                      <a:pt x="551" y="742"/>
                    </a:cubicBezTo>
                    <a:lnTo>
                      <a:pt x="534" y="742"/>
                    </a:lnTo>
                    <a:cubicBezTo>
                      <a:pt x="520" y="742"/>
                      <a:pt x="505" y="739"/>
                      <a:pt x="491" y="736"/>
                    </a:cubicBezTo>
                    <a:cubicBezTo>
                      <a:pt x="485" y="736"/>
                      <a:pt x="479" y="733"/>
                      <a:pt x="473" y="733"/>
                    </a:cubicBezTo>
                    <a:cubicBezTo>
                      <a:pt x="459" y="731"/>
                      <a:pt x="445" y="722"/>
                      <a:pt x="433" y="713"/>
                    </a:cubicBezTo>
                    <a:cubicBezTo>
                      <a:pt x="427" y="710"/>
                      <a:pt x="422" y="707"/>
                      <a:pt x="416" y="705"/>
                    </a:cubicBezTo>
                    <a:cubicBezTo>
                      <a:pt x="404" y="696"/>
                      <a:pt x="393" y="684"/>
                      <a:pt x="384" y="679"/>
                    </a:cubicBezTo>
                    <a:cubicBezTo>
                      <a:pt x="380" y="680"/>
                      <a:pt x="376" y="680"/>
                      <a:pt x="373" y="680"/>
                    </a:cubicBezTo>
                    <a:cubicBezTo>
                      <a:pt x="365" y="680"/>
                      <a:pt x="360" y="678"/>
                      <a:pt x="358" y="676"/>
                    </a:cubicBezTo>
                    <a:lnTo>
                      <a:pt x="338" y="641"/>
                    </a:lnTo>
                    <a:cubicBezTo>
                      <a:pt x="332" y="638"/>
                      <a:pt x="329" y="633"/>
                      <a:pt x="326" y="627"/>
                    </a:cubicBezTo>
                    <a:cubicBezTo>
                      <a:pt x="318" y="612"/>
                      <a:pt x="315" y="598"/>
                      <a:pt x="309" y="586"/>
                    </a:cubicBezTo>
                    <a:cubicBezTo>
                      <a:pt x="309" y="581"/>
                      <a:pt x="309" y="578"/>
                      <a:pt x="303" y="575"/>
                    </a:cubicBezTo>
                    <a:cubicBezTo>
                      <a:pt x="300" y="569"/>
                      <a:pt x="303" y="566"/>
                      <a:pt x="303" y="566"/>
                    </a:cubicBezTo>
                    <a:lnTo>
                      <a:pt x="303" y="563"/>
                    </a:lnTo>
                    <a:cubicBezTo>
                      <a:pt x="300" y="549"/>
                      <a:pt x="303" y="535"/>
                      <a:pt x="303" y="517"/>
                    </a:cubicBezTo>
                    <a:cubicBezTo>
                      <a:pt x="303" y="503"/>
                      <a:pt x="309" y="491"/>
                      <a:pt x="312" y="480"/>
                    </a:cubicBezTo>
                    <a:cubicBezTo>
                      <a:pt x="312" y="468"/>
                      <a:pt x="315" y="463"/>
                      <a:pt x="318" y="457"/>
                    </a:cubicBezTo>
                    <a:cubicBezTo>
                      <a:pt x="321" y="457"/>
                      <a:pt x="332" y="425"/>
                      <a:pt x="335" y="422"/>
                    </a:cubicBezTo>
                    <a:cubicBezTo>
                      <a:pt x="335" y="421"/>
                      <a:pt x="335" y="420"/>
                      <a:pt x="336" y="419"/>
                    </a:cubicBezTo>
                    <a:lnTo>
                      <a:pt x="336" y="419"/>
                    </a:lnTo>
                    <a:cubicBezTo>
                      <a:pt x="336" y="419"/>
                      <a:pt x="335" y="419"/>
                      <a:pt x="335" y="419"/>
                    </a:cubicBezTo>
                    <a:cubicBezTo>
                      <a:pt x="335" y="416"/>
                      <a:pt x="335" y="416"/>
                      <a:pt x="341" y="414"/>
                    </a:cubicBezTo>
                    <a:lnTo>
                      <a:pt x="344" y="408"/>
                    </a:lnTo>
                    <a:cubicBezTo>
                      <a:pt x="347" y="402"/>
                      <a:pt x="349" y="399"/>
                      <a:pt x="349" y="399"/>
                    </a:cubicBezTo>
                    <a:cubicBezTo>
                      <a:pt x="358" y="390"/>
                      <a:pt x="361" y="379"/>
                      <a:pt x="373" y="373"/>
                    </a:cubicBezTo>
                    <a:lnTo>
                      <a:pt x="387" y="356"/>
                    </a:lnTo>
                    <a:cubicBezTo>
                      <a:pt x="398" y="344"/>
                      <a:pt x="413" y="336"/>
                      <a:pt x="427" y="327"/>
                    </a:cubicBezTo>
                    <a:cubicBezTo>
                      <a:pt x="427" y="327"/>
                      <a:pt x="427" y="324"/>
                      <a:pt x="428" y="324"/>
                    </a:cubicBezTo>
                    <a:cubicBezTo>
                      <a:pt x="429" y="324"/>
                      <a:pt x="429" y="325"/>
                      <a:pt x="430" y="327"/>
                    </a:cubicBezTo>
                    <a:cubicBezTo>
                      <a:pt x="433" y="321"/>
                      <a:pt x="436" y="321"/>
                      <a:pt x="442" y="321"/>
                    </a:cubicBezTo>
                    <a:cubicBezTo>
                      <a:pt x="442" y="320"/>
                      <a:pt x="442" y="320"/>
                      <a:pt x="443" y="320"/>
                    </a:cubicBezTo>
                    <a:cubicBezTo>
                      <a:pt x="444" y="320"/>
                      <a:pt x="445" y="320"/>
                      <a:pt x="445" y="318"/>
                    </a:cubicBezTo>
                    <a:lnTo>
                      <a:pt x="450" y="318"/>
                    </a:lnTo>
                    <a:cubicBezTo>
                      <a:pt x="465" y="313"/>
                      <a:pt x="476" y="307"/>
                      <a:pt x="491" y="304"/>
                    </a:cubicBezTo>
                    <a:cubicBezTo>
                      <a:pt x="502" y="304"/>
                      <a:pt x="508" y="301"/>
                      <a:pt x="517" y="301"/>
                    </a:cubicBezTo>
                    <a:close/>
                    <a:moveTo>
                      <a:pt x="529" y="1"/>
                    </a:moveTo>
                    <a:cubicBezTo>
                      <a:pt x="440" y="1"/>
                      <a:pt x="352" y="23"/>
                      <a:pt x="269" y="71"/>
                    </a:cubicBezTo>
                    <a:cubicBezTo>
                      <a:pt x="174" y="122"/>
                      <a:pt x="96" y="218"/>
                      <a:pt x="53" y="316"/>
                    </a:cubicBezTo>
                    <a:cubicBezTo>
                      <a:pt x="1" y="422"/>
                      <a:pt x="1" y="549"/>
                      <a:pt x="30" y="661"/>
                    </a:cubicBezTo>
                    <a:cubicBezTo>
                      <a:pt x="70" y="852"/>
                      <a:pt x="237" y="996"/>
                      <a:pt x="422" y="1039"/>
                    </a:cubicBezTo>
                    <a:cubicBezTo>
                      <a:pt x="459" y="1047"/>
                      <a:pt x="499" y="1051"/>
                      <a:pt x="540" y="1051"/>
                    </a:cubicBezTo>
                    <a:cubicBezTo>
                      <a:pt x="605" y="1051"/>
                      <a:pt x="671" y="1040"/>
                      <a:pt x="730" y="1013"/>
                    </a:cubicBezTo>
                    <a:cubicBezTo>
                      <a:pt x="851" y="964"/>
                      <a:pt x="943" y="875"/>
                      <a:pt x="1009" y="759"/>
                    </a:cubicBezTo>
                    <a:cubicBezTo>
                      <a:pt x="1018" y="745"/>
                      <a:pt x="1021" y="725"/>
                      <a:pt x="1024" y="707"/>
                    </a:cubicBezTo>
                    <a:cubicBezTo>
                      <a:pt x="1035" y="693"/>
                      <a:pt x="1044" y="676"/>
                      <a:pt x="1047" y="653"/>
                    </a:cubicBezTo>
                    <a:cubicBezTo>
                      <a:pt x="1090" y="448"/>
                      <a:pt x="1021" y="226"/>
                      <a:pt x="848" y="102"/>
                    </a:cubicBezTo>
                    <a:cubicBezTo>
                      <a:pt x="750" y="36"/>
                      <a:pt x="640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1"/>
              <p:cNvSpPr/>
              <p:nvPr/>
            </p:nvSpPr>
            <p:spPr>
              <a:xfrm>
                <a:off x="4281900" y="2380925"/>
                <a:ext cx="33300" cy="33325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33" extrusionOk="0">
                    <a:moveTo>
                      <a:pt x="640" y="287"/>
                    </a:moveTo>
                    <a:cubicBezTo>
                      <a:pt x="646" y="287"/>
                      <a:pt x="655" y="287"/>
                      <a:pt x="660" y="290"/>
                    </a:cubicBezTo>
                    <a:cubicBezTo>
                      <a:pt x="672" y="293"/>
                      <a:pt x="683" y="293"/>
                      <a:pt x="695" y="296"/>
                    </a:cubicBezTo>
                    <a:cubicBezTo>
                      <a:pt x="698" y="296"/>
                      <a:pt x="704" y="302"/>
                      <a:pt x="709" y="302"/>
                    </a:cubicBezTo>
                    <a:cubicBezTo>
                      <a:pt x="724" y="308"/>
                      <a:pt x="741" y="311"/>
                      <a:pt x="755" y="322"/>
                    </a:cubicBezTo>
                    <a:cubicBezTo>
                      <a:pt x="767" y="331"/>
                      <a:pt x="773" y="334"/>
                      <a:pt x="784" y="336"/>
                    </a:cubicBezTo>
                    <a:lnTo>
                      <a:pt x="787" y="336"/>
                    </a:lnTo>
                    <a:lnTo>
                      <a:pt x="830" y="368"/>
                    </a:lnTo>
                    <a:cubicBezTo>
                      <a:pt x="839" y="377"/>
                      <a:pt x="848" y="383"/>
                      <a:pt x="856" y="391"/>
                    </a:cubicBezTo>
                    <a:lnTo>
                      <a:pt x="874" y="409"/>
                    </a:lnTo>
                    <a:lnTo>
                      <a:pt x="879" y="417"/>
                    </a:lnTo>
                    <a:cubicBezTo>
                      <a:pt x="891" y="426"/>
                      <a:pt x="900" y="440"/>
                      <a:pt x="905" y="452"/>
                    </a:cubicBezTo>
                    <a:cubicBezTo>
                      <a:pt x="920" y="469"/>
                      <a:pt x="931" y="489"/>
                      <a:pt x="943" y="509"/>
                    </a:cubicBezTo>
                    <a:cubicBezTo>
                      <a:pt x="946" y="512"/>
                      <a:pt x="949" y="524"/>
                      <a:pt x="951" y="527"/>
                    </a:cubicBezTo>
                    <a:cubicBezTo>
                      <a:pt x="957" y="538"/>
                      <a:pt x="963" y="550"/>
                      <a:pt x="966" y="561"/>
                    </a:cubicBezTo>
                    <a:cubicBezTo>
                      <a:pt x="975" y="581"/>
                      <a:pt x="986" y="604"/>
                      <a:pt x="989" y="628"/>
                    </a:cubicBezTo>
                    <a:lnTo>
                      <a:pt x="1000" y="662"/>
                    </a:lnTo>
                    <a:cubicBezTo>
                      <a:pt x="1003" y="665"/>
                      <a:pt x="1003" y="671"/>
                      <a:pt x="1003" y="677"/>
                    </a:cubicBezTo>
                    <a:cubicBezTo>
                      <a:pt x="1006" y="691"/>
                      <a:pt x="1006" y="708"/>
                      <a:pt x="1009" y="723"/>
                    </a:cubicBezTo>
                    <a:cubicBezTo>
                      <a:pt x="963" y="763"/>
                      <a:pt x="937" y="826"/>
                      <a:pt x="960" y="884"/>
                    </a:cubicBezTo>
                    <a:cubicBezTo>
                      <a:pt x="960" y="887"/>
                      <a:pt x="963" y="896"/>
                      <a:pt x="963" y="898"/>
                    </a:cubicBezTo>
                    <a:lnTo>
                      <a:pt x="963" y="901"/>
                    </a:lnTo>
                    <a:lnTo>
                      <a:pt x="963" y="913"/>
                    </a:lnTo>
                    <a:lnTo>
                      <a:pt x="963" y="919"/>
                    </a:lnTo>
                    <a:cubicBezTo>
                      <a:pt x="963" y="922"/>
                      <a:pt x="957" y="942"/>
                      <a:pt x="957" y="942"/>
                    </a:cubicBezTo>
                    <a:cubicBezTo>
                      <a:pt x="951" y="945"/>
                      <a:pt x="951" y="953"/>
                      <a:pt x="949" y="956"/>
                    </a:cubicBezTo>
                    <a:cubicBezTo>
                      <a:pt x="946" y="959"/>
                      <a:pt x="946" y="959"/>
                      <a:pt x="946" y="965"/>
                    </a:cubicBezTo>
                    <a:cubicBezTo>
                      <a:pt x="943" y="965"/>
                      <a:pt x="943" y="968"/>
                      <a:pt x="940" y="968"/>
                    </a:cubicBezTo>
                    <a:cubicBezTo>
                      <a:pt x="940" y="971"/>
                      <a:pt x="926" y="985"/>
                      <a:pt x="920" y="985"/>
                    </a:cubicBezTo>
                    <a:cubicBezTo>
                      <a:pt x="914" y="988"/>
                      <a:pt x="911" y="996"/>
                      <a:pt x="902" y="999"/>
                    </a:cubicBezTo>
                    <a:lnTo>
                      <a:pt x="900" y="1002"/>
                    </a:lnTo>
                    <a:cubicBezTo>
                      <a:pt x="891" y="1008"/>
                      <a:pt x="885" y="1011"/>
                      <a:pt x="877" y="1011"/>
                    </a:cubicBezTo>
                    <a:cubicBezTo>
                      <a:pt x="854" y="1018"/>
                      <a:pt x="833" y="1022"/>
                      <a:pt x="811" y="1022"/>
                    </a:cubicBezTo>
                    <a:cubicBezTo>
                      <a:pt x="792" y="1022"/>
                      <a:pt x="771" y="1019"/>
                      <a:pt x="747" y="1014"/>
                    </a:cubicBezTo>
                    <a:cubicBezTo>
                      <a:pt x="689" y="1002"/>
                      <a:pt x="657" y="994"/>
                      <a:pt x="600" y="968"/>
                    </a:cubicBezTo>
                    <a:cubicBezTo>
                      <a:pt x="583" y="956"/>
                      <a:pt x="565" y="945"/>
                      <a:pt x="545" y="939"/>
                    </a:cubicBezTo>
                    <a:lnTo>
                      <a:pt x="539" y="930"/>
                    </a:lnTo>
                    <a:cubicBezTo>
                      <a:pt x="528" y="924"/>
                      <a:pt x="516" y="916"/>
                      <a:pt x="510" y="910"/>
                    </a:cubicBezTo>
                    <a:cubicBezTo>
                      <a:pt x="493" y="910"/>
                      <a:pt x="479" y="896"/>
                      <a:pt x="461" y="881"/>
                    </a:cubicBezTo>
                    <a:cubicBezTo>
                      <a:pt x="459" y="878"/>
                      <a:pt x="453" y="870"/>
                      <a:pt x="447" y="864"/>
                    </a:cubicBezTo>
                    <a:cubicBezTo>
                      <a:pt x="441" y="855"/>
                      <a:pt x="433" y="847"/>
                      <a:pt x="427" y="835"/>
                    </a:cubicBezTo>
                    <a:cubicBezTo>
                      <a:pt x="415" y="815"/>
                      <a:pt x="407" y="800"/>
                      <a:pt x="389" y="783"/>
                    </a:cubicBezTo>
                    <a:lnTo>
                      <a:pt x="381" y="763"/>
                    </a:lnTo>
                    <a:cubicBezTo>
                      <a:pt x="381" y="763"/>
                      <a:pt x="372" y="743"/>
                      <a:pt x="369" y="740"/>
                    </a:cubicBezTo>
                    <a:cubicBezTo>
                      <a:pt x="361" y="723"/>
                      <a:pt x="355" y="702"/>
                      <a:pt x="346" y="682"/>
                    </a:cubicBezTo>
                    <a:cubicBezTo>
                      <a:pt x="343" y="671"/>
                      <a:pt x="340" y="662"/>
                      <a:pt x="338" y="648"/>
                    </a:cubicBezTo>
                    <a:cubicBezTo>
                      <a:pt x="338" y="645"/>
                      <a:pt x="332" y="645"/>
                      <a:pt x="332" y="645"/>
                    </a:cubicBezTo>
                    <a:lnTo>
                      <a:pt x="332" y="633"/>
                    </a:lnTo>
                    <a:cubicBezTo>
                      <a:pt x="329" y="610"/>
                      <a:pt x="329" y="590"/>
                      <a:pt x="329" y="567"/>
                    </a:cubicBezTo>
                    <a:lnTo>
                      <a:pt x="329" y="541"/>
                    </a:lnTo>
                    <a:lnTo>
                      <a:pt x="329" y="532"/>
                    </a:lnTo>
                    <a:cubicBezTo>
                      <a:pt x="332" y="512"/>
                      <a:pt x="338" y="492"/>
                      <a:pt x="343" y="475"/>
                    </a:cubicBezTo>
                    <a:cubicBezTo>
                      <a:pt x="343" y="466"/>
                      <a:pt x="346" y="460"/>
                      <a:pt x="346" y="455"/>
                    </a:cubicBezTo>
                    <a:cubicBezTo>
                      <a:pt x="355" y="446"/>
                      <a:pt x="358" y="434"/>
                      <a:pt x="361" y="423"/>
                    </a:cubicBezTo>
                    <a:cubicBezTo>
                      <a:pt x="361" y="420"/>
                      <a:pt x="372" y="409"/>
                      <a:pt x="372" y="406"/>
                    </a:cubicBezTo>
                    <a:cubicBezTo>
                      <a:pt x="375" y="397"/>
                      <a:pt x="384" y="394"/>
                      <a:pt x="387" y="388"/>
                    </a:cubicBezTo>
                    <a:cubicBezTo>
                      <a:pt x="398" y="374"/>
                      <a:pt x="412" y="360"/>
                      <a:pt x="427" y="348"/>
                    </a:cubicBezTo>
                    <a:cubicBezTo>
                      <a:pt x="430" y="345"/>
                      <a:pt x="441" y="334"/>
                      <a:pt x="444" y="334"/>
                    </a:cubicBezTo>
                    <a:cubicBezTo>
                      <a:pt x="444" y="331"/>
                      <a:pt x="459" y="325"/>
                      <a:pt x="467" y="322"/>
                    </a:cubicBezTo>
                    <a:cubicBezTo>
                      <a:pt x="487" y="316"/>
                      <a:pt x="510" y="305"/>
                      <a:pt x="531" y="296"/>
                    </a:cubicBezTo>
                    <a:cubicBezTo>
                      <a:pt x="542" y="293"/>
                      <a:pt x="551" y="293"/>
                      <a:pt x="559" y="290"/>
                    </a:cubicBezTo>
                    <a:lnTo>
                      <a:pt x="565" y="290"/>
                    </a:lnTo>
                    <a:cubicBezTo>
                      <a:pt x="588" y="290"/>
                      <a:pt x="611" y="287"/>
                      <a:pt x="632" y="287"/>
                    </a:cubicBezTo>
                    <a:close/>
                    <a:moveTo>
                      <a:pt x="606" y="1"/>
                    </a:moveTo>
                    <a:cubicBezTo>
                      <a:pt x="556" y="1"/>
                      <a:pt x="505" y="7"/>
                      <a:pt x="453" y="19"/>
                    </a:cubicBezTo>
                    <a:cubicBezTo>
                      <a:pt x="173" y="91"/>
                      <a:pt x="0" y="365"/>
                      <a:pt x="35" y="648"/>
                    </a:cubicBezTo>
                    <a:cubicBezTo>
                      <a:pt x="70" y="907"/>
                      <a:pt x="242" y="1149"/>
                      <a:pt x="485" y="1256"/>
                    </a:cubicBezTo>
                    <a:cubicBezTo>
                      <a:pt x="588" y="1300"/>
                      <a:pt x="701" y="1333"/>
                      <a:pt x="812" y="1333"/>
                    </a:cubicBezTo>
                    <a:cubicBezTo>
                      <a:pt x="888" y="1333"/>
                      <a:pt x="962" y="1318"/>
                      <a:pt x="1032" y="1282"/>
                    </a:cubicBezTo>
                    <a:cubicBezTo>
                      <a:pt x="1130" y="1233"/>
                      <a:pt x="1205" y="1143"/>
                      <a:pt x="1237" y="1043"/>
                    </a:cubicBezTo>
                    <a:cubicBezTo>
                      <a:pt x="1266" y="1022"/>
                      <a:pt x="1292" y="991"/>
                      <a:pt x="1294" y="953"/>
                    </a:cubicBezTo>
                    <a:cubicBezTo>
                      <a:pt x="1332" y="711"/>
                      <a:pt x="1274" y="449"/>
                      <a:pt x="1116" y="259"/>
                    </a:cubicBezTo>
                    <a:cubicBezTo>
                      <a:pt x="982" y="97"/>
                      <a:pt x="804" y="1"/>
                      <a:pt x="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1"/>
              <p:cNvSpPr/>
              <p:nvPr/>
            </p:nvSpPr>
            <p:spPr>
              <a:xfrm>
                <a:off x="4241775" y="2394275"/>
                <a:ext cx="3050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173" extrusionOk="0">
                    <a:moveTo>
                      <a:pt x="859" y="457"/>
                    </a:moveTo>
                    <a:cubicBezTo>
                      <a:pt x="862" y="460"/>
                      <a:pt x="862" y="462"/>
                      <a:pt x="862" y="462"/>
                    </a:cubicBezTo>
                    <a:cubicBezTo>
                      <a:pt x="862" y="463"/>
                      <a:pt x="862" y="464"/>
                      <a:pt x="861" y="464"/>
                    </a:cubicBezTo>
                    <a:cubicBezTo>
                      <a:pt x="860" y="464"/>
                      <a:pt x="859" y="461"/>
                      <a:pt x="859" y="457"/>
                    </a:cubicBezTo>
                    <a:close/>
                    <a:moveTo>
                      <a:pt x="582" y="292"/>
                    </a:moveTo>
                    <a:cubicBezTo>
                      <a:pt x="602" y="298"/>
                      <a:pt x="623" y="298"/>
                      <a:pt x="637" y="301"/>
                    </a:cubicBezTo>
                    <a:cubicBezTo>
                      <a:pt x="646" y="304"/>
                      <a:pt x="654" y="304"/>
                      <a:pt x="666" y="307"/>
                    </a:cubicBezTo>
                    <a:cubicBezTo>
                      <a:pt x="683" y="315"/>
                      <a:pt x="703" y="321"/>
                      <a:pt x="718" y="330"/>
                    </a:cubicBezTo>
                    <a:cubicBezTo>
                      <a:pt x="723" y="333"/>
                      <a:pt x="732" y="336"/>
                      <a:pt x="741" y="344"/>
                    </a:cubicBezTo>
                    <a:lnTo>
                      <a:pt x="746" y="344"/>
                    </a:lnTo>
                    <a:cubicBezTo>
                      <a:pt x="764" y="359"/>
                      <a:pt x="781" y="373"/>
                      <a:pt x="795" y="388"/>
                    </a:cubicBezTo>
                    <a:cubicBezTo>
                      <a:pt x="804" y="393"/>
                      <a:pt x="810" y="405"/>
                      <a:pt x="813" y="413"/>
                    </a:cubicBezTo>
                    <a:cubicBezTo>
                      <a:pt x="821" y="422"/>
                      <a:pt x="824" y="431"/>
                      <a:pt x="833" y="442"/>
                    </a:cubicBezTo>
                    <a:cubicBezTo>
                      <a:pt x="833" y="442"/>
                      <a:pt x="836" y="442"/>
                      <a:pt x="833" y="445"/>
                    </a:cubicBezTo>
                    <a:cubicBezTo>
                      <a:pt x="833" y="460"/>
                      <a:pt x="850" y="488"/>
                      <a:pt x="853" y="506"/>
                    </a:cubicBezTo>
                    <a:cubicBezTo>
                      <a:pt x="853" y="509"/>
                      <a:pt x="853" y="511"/>
                      <a:pt x="856" y="517"/>
                    </a:cubicBezTo>
                    <a:cubicBezTo>
                      <a:pt x="856" y="529"/>
                      <a:pt x="862" y="535"/>
                      <a:pt x="862" y="546"/>
                    </a:cubicBezTo>
                    <a:cubicBezTo>
                      <a:pt x="865" y="560"/>
                      <a:pt x="865" y="575"/>
                      <a:pt x="865" y="586"/>
                    </a:cubicBezTo>
                    <a:lnTo>
                      <a:pt x="865" y="601"/>
                    </a:lnTo>
                    <a:cubicBezTo>
                      <a:pt x="862" y="624"/>
                      <a:pt x="856" y="647"/>
                      <a:pt x="853" y="673"/>
                    </a:cubicBezTo>
                    <a:cubicBezTo>
                      <a:pt x="847" y="690"/>
                      <a:pt x="836" y="707"/>
                      <a:pt x="824" y="725"/>
                    </a:cubicBezTo>
                    <a:cubicBezTo>
                      <a:pt x="824" y="730"/>
                      <a:pt x="824" y="730"/>
                      <a:pt x="821" y="733"/>
                    </a:cubicBezTo>
                    <a:cubicBezTo>
                      <a:pt x="813" y="739"/>
                      <a:pt x="807" y="754"/>
                      <a:pt x="798" y="762"/>
                    </a:cubicBezTo>
                    <a:cubicBezTo>
                      <a:pt x="784" y="777"/>
                      <a:pt x="770" y="791"/>
                      <a:pt x="761" y="805"/>
                    </a:cubicBezTo>
                    <a:cubicBezTo>
                      <a:pt x="749" y="811"/>
                      <a:pt x="741" y="820"/>
                      <a:pt x="732" y="826"/>
                    </a:cubicBezTo>
                    <a:cubicBezTo>
                      <a:pt x="723" y="831"/>
                      <a:pt x="718" y="837"/>
                      <a:pt x="709" y="840"/>
                    </a:cubicBezTo>
                    <a:cubicBezTo>
                      <a:pt x="706" y="846"/>
                      <a:pt x="706" y="846"/>
                      <a:pt x="703" y="846"/>
                    </a:cubicBezTo>
                    <a:cubicBezTo>
                      <a:pt x="683" y="852"/>
                      <a:pt x="654" y="863"/>
                      <a:pt x="651" y="863"/>
                    </a:cubicBezTo>
                    <a:cubicBezTo>
                      <a:pt x="646" y="863"/>
                      <a:pt x="637" y="866"/>
                      <a:pt x="634" y="866"/>
                    </a:cubicBezTo>
                    <a:lnTo>
                      <a:pt x="625" y="866"/>
                    </a:lnTo>
                    <a:cubicBezTo>
                      <a:pt x="608" y="869"/>
                      <a:pt x="588" y="869"/>
                      <a:pt x="565" y="869"/>
                    </a:cubicBezTo>
                    <a:lnTo>
                      <a:pt x="545" y="869"/>
                    </a:lnTo>
                    <a:cubicBezTo>
                      <a:pt x="525" y="866"/>
                      <a:pt x="504" y="863"/>
                      <a:pt x="487" y="854"/>
                    </a:cubicBezTo>
                    <a:cubicBezTo>
                      <a:pt x="478" y="852"/>
                      <a:pt x="473" y="852"/>
                      <a:pt x="464" y="849"/>
                    </a:cubicBezTo>
                    <a:cubicBezTo>
                      <a:pt x="447" y="840"/>
                      <a:pt x="432" y="831"/>
                      <a:pt x="415" y="820"/>
                    </a:cubicBezTo>
                    <a:cubicBezTo>
                      <a:pt x="406" y="817"/>
                      <a:pt x="401" y="808"/>
                      <a:pt x="392" y="805"/>
                    </a:cubicBezTo>
                    <a:cubicBezTo>
                      <a:pt x="398" y="797"/>
                      <a:pt x="383" y="779"/>
                      <a:pt x="369" y="774"/>
                    </a:cubicBezTo>
                    <a:cubicBezTo>
                      <a:pt x="363" y="765"/>
                      <a:pt x="357" y="759"/>
                      <a:pt x="355" y="751"/>
                    </a:cubicBezTo>
                    <a:cubicBezTo>
                      <a:pt x="349" y="745"/>
                      <a:pt x="343" y="733"/>
                      <a:pt x="334" y="725"/>
                    </a:cubicBezTo>
                    <a:cubicBezTo>
                      <a:pt x="331" y="725"/>
                      <a:pt x="331" y="722"/>
                      <a:pt x="331" y="719"/>
                    </a:cubicBezTo>
                    <a:cubicBezTo>
                      <a:pt x="326" y="702"/>
                      <a:pt x="317" y="682"/>
                      <a:pt x="311" y="667"/>
                    </a:cubicBezTo>
                    <a:cubicBezTo>
                      <a:pt x="311" y="661"/>
                      <a:pt x="306" y="658"/>
                      <a:pt x="306" y="650"/>
                    </a:cubicBezTo>
                    <a:cubicBezTo>
                      <a:pt x="306" y="644"/>
                      <a:pt x="303" y="635"/>
                      <a:pt x="303" y="633"/>
                    </a:cubicBezTo>
                    <a:cubicBezTo>
                      <a:pt x="300" y="615"/>
                      <a:pt x="300" y="592"/>
                      <a:pt x="300" y="572"/>
                    </a:cubicBezTo>
                    <a:lnTo>
                      <a:pt x="300" y="566"/>
                    </a:lnTo>
                    <a:lnTo>
                      <a:pt x="300" y="560"/>
                    </a:lnTo>
                    <a:cubicBezTo>
                      <a:pt x="303" y="549"/>
                      <a:pt x="303" y="537"/>
                      <a:pt x="303" y="523"/>
                    </a:cubicBezTo>
                    <a:cubicBezTo>
                      <a:pt x="303" y="520"/>
                      <a:pt x="306" y="506"/>
                      <a:pt x="306" y="500"/>
                    </a:cubicBezTo>
                    <a:cubicBezTo>
                      <a:pt x="311" y="491"/>
                      <a:pt x="314" y="488"/>
                      <a:pt x="314" y="480"/>
                    </a:cubicBezTo>
                    <a:cubicBezTo>
                      <a:pt x="317" y="471"/>
                      <a:pt x="326" y="460"/>
                      <a:pt x="329" y="448"/>
                    </a:cubicBezTo>
                    <a:cubicBezTo>
                      <a:pt x="331" y="442"/>
                      <a:pt x="334" y="437"/>
                      <a:pt x="340" y="434"/>
                    </a:cubicBezTo>
                    <a:cubicBezTo>
                      <a:pt x="349" y="416"/>
                      <a:pt x="360" y="402"/>
                      <a:pt x="375" y="385"/>
                    </a:cubicBezTo>
                    <a:lnTo>
                      <a:pt x="398" y="362"/>
                    </a:lnTo>
                    <a:lnTo>
                      <a:pt x="401" y="359"/>
                    </a:lnTo>
                    <a:cubicBezTo>
                      <a:pt x="415" y="347"/>
                      <a:pt x="432" y="336"/>
                      <a:pt x="447" y="327"/>
                    </a:cubicBezTo>
                    <a:cubicBezTo>
                      <a:pt x="447" y="321"/>
                      <a:pt x="450" y="321"/>
                      <a:pt x="450" y="321"/>
                    </a:cubicBezTo>
                    <a:cubicBezTo>
                      <a:pt x="458" y="318"/>
                      <a:pt x="470" y="315"/>
                      <a:pt x="476" y="313"/>
                    </a:cubicBezTo>
                    <a:cubicBezTo>
                      <a:pt x="478" y="313"/>
                      <a:pt x="504" y="301"/>
                      <a:pt x="519" y="298"/>
                    </a:cubicBezTo>
                    <a:lnTo>
                      <a:pt x="525" y="298"/>
                    </a:lnTo>
                    <a:cubicBezTo>
                      <a:pt x="539" y="298"/>
                      <a:pt x="548" y="292"/>
                      <a:pt x="559" y="292"/>
                    </a:cubicBezTo>
                    <a:close/>
                    <a:moveTo>
                      <a:pt x="595" y="1"/>
                    </a:moveTo>
                    <a:cubicBezTo>
                      <a:pt x="495" y="1"/>
                      <a:pt x="394" y="26"/>
                      <a:pt x="303" y="79"/>
                    </a:cubicBezTo>
                    <a:cubicBezTo>
                      <a:pt x="196" y="143"/>
                      <a:pt x="112" y="243"/>
                      <a:pt x="58" y="353"/>
                    </a:cubicBezTo>
                    <a:cubicBezTo>
                      <a:pt x="0" y="477"/>
                      <a:pt x="0" y="627"/>
                      <a:pt x="37" y="756"/>
                    </a:cubicBezTo>
                    <a:cubicBezTo>
                      <a:pt x="86" y="967"/>
                      <a:pt x="285" y="1134"/>
                      <a:pt x="504" y="1166"/>
                    </a:cubicBezTo>
                    <a:cubicBezTo>
                      <a:pt x="535" y="1170"/>
                      <a:pt x="565" y="1173"/>
                      <a:pt x="595" y="1173"/>
                    </a:cubicBezTo>
                    <a:cubicBezTo>
                      <a:pt x="836" y="1173"/>
                      <a:pt x="1050" y="1022"/>
                      <a:pt x="1150" y="794"/>
                    </a:cubicBezTo>
                    <a:lnTo>
                      <a:pt x="1162" y="762"/>
                    </a:lnTo>
                    <a:cubicBezTo>
                      <a:pt x="1162" y="759"/>
                      <a:pt x="1164" y="754"/>
                      <a:pt x="1164" y="751"/>
                    </a:cubicBezTo>
                    <a:cubicBezTo>
                      <a:pt x="1219" y="517"/>
                      <a:pt x="1147" y="258"/>
                      <a:pt x="948" y="117"/>
                    </a:cubicBezTo>
                    <a:cubicBezTo>
                      <a:pt x="843" y="40"/>
                      <a:pt x="719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1" name="Google Shape;1611;p41"/>
            <p:cNvSpPr/>
            <p:nvPr/>
          </p:nvSpPr>
          <p:spPr>
            <a:xfrm>
              <a:off x="4249325" y="2401575"/>
              <a:ext cx="14150" cy="14425"/>
            </a:xfrm>
            <a:custGeom>
              <a:avLst/>
              <a:gdLst/>
              <a:ahLst/>
              <a:cxnLst/>
              <a:rect l="l" t="t" r="r" b="b"/>
              <a:pathLst>
                <a:path w="566" h="577" extrusionOk="0">
                  <a:moveTo>
                    <a:pt x="260" y="0"/>
                  </a:moveTo>
                  <a:cubicBezTo>
                    <a:pt x="249" y="0"/>
                    <a:pt x="243" y="6"/>
                    <a:pt x="228" y="6"/>
                  </a:cubicBezTo>
                  <a:lnTo>
                    <a:pt x="220" y="6"/>
                  </a:lnTo>
                  <a:cubicBezTo>
                    <a:pt x="205" y="9"/>
                    <a:pt x="179" y="21"/>
                    <a:pt x="176" y="21"/>
                  </a:cubicBezTo>
                  <a:cubicBezTo>
                    <a:pt x="171" y="23"/>
                    <a:pt x="159" y="26"/>
                    <a:pt x="153" y="29"/>
                  </a:cubicBezTo>
                  <a:cubicBezTo>
                    <a:pt x="153" y="29"/>
                    <a:pt x="148" y="29"/>
                    <a:pt x="148" y="35"/>
                  </a:cubicBezTo>
                  <a:cubicBezTo>
                    <a:pt x="133" y="44"/>
                    <a:pt x="116" y="55"/>
                    <a:pt x="102" y="67"/>
                  </a:cubicBezTo>
                  <a:lnTo>
                    <a:pt x="99" y="70"/>
                  </a:lnTo>
                  <a:lnTo>
                    <a:pt x="76" y="93"/>
                  </a:lnTo>
                  <a:cubicBezTo>
                    <a:pt x="61" y="110"/>
                    <a:pt x="53" y="124"/>
                    <a:pt x="41" y="142"/>
                  </a:cubicBezTo>
                  <a:cubicBezTo>
                    <a:pt x="35" y="145"/>
                    <a:pt x="32" y="150"/>
                    <a:pt x="29" y="156"/>
                  </a:cubicBezTo>
                  <a:cubicBezTo>
                    <a:pt x="27" y="168"/>
                    <a:pt x="18" y="179"/>
                    <a:pt x="15" y="188"/>
                  </a:cubicBezTo>
                  <a:cubicBezTo>
                    <a:pt x="15" y="196"/>
                    <a:pt x="12" y="199"/>
                    <a:pt x="9" y="208"/>
                  </a:cubicBezTo>
                  <a:cubicBezTo>
                    <a:pt x="9" y="214"/>
                    <a:pt x="4" y="228"/>
                    <a:pt x="4" y="231"/>
                  </a:cubicBezTo>
                  <a:cubicBezTo>
                    <a:pt x="4" y="245"/>
                    <a:pt x="4" y="257"/>
                    <a:pt x="1" y="268"/>
                  </a:cubicBezTo>
                  <a:lnTo>
                    <a:pt x="1" y="274"/>
                  </a:lnTo>
                  <a:lnTo>
                    <a:pt x="1" y="280"/>
                  </a:lnTo>
                  <a:cubicBezTo>
                    <a:pt x="1" y="300"/>
                    <a:pt x="1" y="323"/>
                    <a:pt x="4" y="341"/>
                  </a:cubicBezTo>
                  <a:cubicBezTo>
                    <a:pt x="4" y="343"/>
                    <a:pt x="9" y="352"/>
                    <a:pt x="9" y="358"/>
                  </a:cubicBezTo>
                  <a:cubicBezTo>
                    <a:pt x="9" y="366"/>
                    <a:pt x="12" y="369"/>
                    <a:pt x="12" y="375"/>
                  </a:cubicBezTo>
                  <a:cubicBezTo>
                    <a:pt x="18" y="390"/>
                    <a:pt x="27" y="410"/>
                    <a:pt x="32" y="427"/>
                  </a:cubicBezTo>
                  <a:cubicBezTo>
                    <a:pt x="32" y="430"/>
                    <a:pt x="32" y="433"/>
                    <a:pt x="35" y="433"/>
                  </a:cubicBezTo>
                  <a:cubicBezTo>
                    <a:pt x="44" y="441"/>
                    <a:pt x="53" y="453"/>
                    <a:pt x="55" y="459"/>
                  </a:cubicBezTo>
                  <a:cubicBezTo>
                    <a:pt x="58" y="467"/>
                    <a:pt x="67" y="473"/>
                    <a:pt x="70" y="482"/>
                  </a:cubicBezTo>
                  <a:cubicBezTo>
                    <a:pt x="84" y="487"/>
                    <a:pt x="93" y="505"/>
                    <a:pt x="107" y="516"/>
                  </a:cubicBezTo>
                  <a:cubicBezTo>
                    <a:pt x="113" y="525"/>
                    <a:pt x="119" y="528"/>
                    <a:pt x="116" y="528"/>
                  </a:cubicBezTo>
                  <a:cubicBezTo>
                    <a:pt x="133" y="539"/>
                    <a:pt x="148" y="548"/>
                    <a:pt x="165" y="557"/>
                  </a:cubicBezTo>
                  <a:cubicBezTo>
                    <a:pt x="174" y="560"/>
                    <a:pt x="179" y="560"/>
                    <a:pt x="188" y="562"/>
                  </a:cubicBezTo>
                  <a:cubicBezTo>
                    <a:pt x="205" y="571"/>
                    <a:pt x="228" y="574"/>
                    <a:pt x="246" y="577"/>
                  </a:cubicBezTo>
                  <a:lnTo>
                    <a:pt x="266" y="577"/>
                  </a:lnTo>
                  <a:cubicBezTo>
                    <a:pt x="289" y="577"/>
                    <a:pt x="309" y="577"/>
                    <a:pt x="329" y="574"/>
                  </a:cubicBezTo>
                  <a:lnTo>
                    <a:pt x="335" y="574"/>
                  </a:lnTo>
                  <a:cubicBezTo>
                    <a:pt x="338" y="574"/>
                    <a:pt x="346" y="571"/>
                    <a:pt x="352" y="571"/>
                  </a:cubicBezTo>
                  <a:cubicBezTo>
                    <a:pt x="358" y="571"/>
                    <a:pt x="387" y="560"/>
                    <a:pt x="404" y="554"/>
                  </a:cubicBezTo>
                  <a:cubicBezTo>
                    <a:pt x="407" y="554"/>
                    <a:pt x="407" y="554"/>
                    <a:pt x="410" y="548"/>
                  </a:cubicBezTo>
                  <a:cubicBezTo>
                    <a:pt x="419" y="545"/>
                    <a:pt x="424" y="539"/>
                    <a:pt x="433" y="534"/>
                  </a:cubicBezTo>
                  <a:cubicBezTo>
                    <a:pt x="444" y="528"/>
                    <a:pt x="450" y="519"/>
                    <a:pt x="462" y="513"/>
                  </a:cubicBezTo>
                  <a:cubicBezTo>
                    <a:pt x="473" y="499"/>
                    <a:pt x="488" y="485"/>
                    <a:pt x="502" y="470"/>
                  </a:cubicBezTo>
                  <a:cubicBezTo>
                    <a:pt x="508" y="462"/>
                    <a:pt x="517" y="447"/>
                    <a:pt x="522" y="441"/>
                  </a:cubicBezTo>
                  <a:cubicBezTo>
                    <a:pt x="525" y="438"/>
                    <a:pt x="525" y="438"/>
                    <a:pt x="525" y="433"/>
                  </a:cubicBezTo>
                  <a:cubicBezTo>
                    <a:pt x="537" y="415"/>
                    <a:pt x="548" y="398"/>
                    <a:pt x="554" y="381"/>
                  </a:cubicBezTo>
                  <a:cubicBezTo>
                    <a:pt x="560" y="355"/>
                    <a:pt x="563" y="332"/>
                    <a:pt x="566" y="309"/>
                  </a:cubicBezTo>
                  <a:lnTo>
                    <a:pt x="566" y="294"/>
                  </a:lnTo>
                  <a:cubicBezTo>
                    <a:pt x="566" y="283"/>
                    <a:pt x="566" y="268"/>
                    <a:pt x="563" y="254"/>
                  </a:cubicBezTo>
                  <a:cubicBezTo>
                    <a:pt x="563" y="243"/>
                    <a:pt x="560" y="237"/>
                    <a:pt x="560" y="225"/>
                  </a:cubicBezTo>
                  <a:cubicBezTo>
                    <a:pt x="554" y="219"/>
                    <a:pt x="554" y="217"/>
                    <a:pt x="554" y="214"/>
                  </a:cubicBezTo>
                  <a:cubicBezTo>
                    <a:pt x="551" y="196"/>
                    <a:pt x="534" y="168"/>
                    <a:pt x="534" y="153"/>
                  </a:cubicBezTo>
                  <a:cubicBezTo>
                    <a:pt x="537" y="150"/>
                    <a:pt x="534" y="150"/>
                    <a:pt x="534" y="150"/>
                  </a:cubicBezTo>
                  <a:cubicBezTo>
                    <a:pt x="525" y="139"/>
                    <a:pt x="522" y="130"/>
                    <a:pt x="517" y="121"/>
                  </a:cubicBezTo>
                  <a:cubicBezTo>
                    <a:pt x="511" y="113"/>
                    <a:pt x="505" y="101"/>
                    <a:pt x="496" y="96"/>
                  </a:cubicBezTo>
                  <a:cubicBezTo>
                    <a:pt x="482" y="81"/>
                    <a:pt x="465" y="67"/>
                    <a:pt x="447" y="52"/>
                  </a:cubicBezTo>
                  <a:lnTo>
                    <a:pt x="444" y="52"/>
                  </a:lnTo>
                  <a:cubicBezTo>
                    <a:pt x="433" y="44"/>
                    <a:pt x="424" y="41"/>
                    <a:pt x="419" y="38"/>
                  </a:cubicBezTo>
                  <a:cubicBezTo>
                    <a:pt x="404" y="29"/>
                    <a:pt x="387" y="23"/>
                    <a:pt x="367" y="15"/>
                  </a:cubicBezTo>
                  <a:cubicBezTo>
                    <a:pt x="358" y="12"/>
                    <a:pt x="346" y="12"/>
                    <a:pt x="338" y="9"/>
                  </a:cubicBezTo>
                  <a:cubicBezTo>
                    <a:pt x="323" y="6"/>
                    <a:pt x="303" y="6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4268550" y="2375750"/>
              <a:ext cx="10350" cy="7400"/>
            </a:xfrm>
            <a:custGeom>
              <a:avLst/>
              <a:gdLst/>
              <a:ahLst/>
              <a:cxnLst/>
              <a:rect l="l" t="t" r="r" b="b"/>
              <a:pathLst>
                <a:path w="414" h="296" extrusionOk="0">
                  <a:moveTo>
                    <a:pt x="201" y="0"/>
                  </a:moveTo>
                  <a:cubicBezTo>
                    <a:pt x="165" y="0"/>
                    <a:pt x="128" y="15"/>
                    <a:pt x="96" y="51"/>
                  </a:cubicBezTo>
                  <a:cubicBezTo>
                    <a:pt x="1" y="159"/>
                    <a:pt x="107" y="296"/>
                    <a:pt x="216" y="296"/>
                  </a:cubicBezTo>
                  <a:cubicBezTo>
                    <a:pt x="252" y="296"/>
                    <a:pt x="288" y="281"/>
                    <a:pt x="318" y="247"/>
                  </a:cubicBezTo>
                  <a:cubicBezTo>
                    <a:pt x="414" y="138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4273025" y="2418425"/>
              <a:ext cx="8325" cy="8200"/>
            </a:xfrm>
            <a:custGeom>
              <a:avLst/>
              <a:gdLst/>
              <a:ahLst/>
              <a:cxnLst/>
              <a:rect l="l" t="t" r="r" b="b"/>
              <a:pathLst>
                <a:path w="333" h="328" extrusionOk="0">
                  <a:moveTo>
                    <a:pt x="185" y="0"/>
                  </a:moveTo>
                  <a:cubicBezTo>
                    <a:pt x="181" y="0"/>
                    <a:pt x="176" y="0"/>
                    <a:pt x="171" y="1"/>
                  </a:cubicBezTo>
                  <a:cubicBezTo>
                    <a:pt x="159" y="4"/>
                    <a:pt x="145" y="4"/>
                    <a:pt x="133" y="9"/>
                  </a:cubicBezTo>
                  <a:cubicBezTo>
                    <a:pt x="107" y="15"/>
                    <a:pt x="87" y="30"/>
                    <a:pt x="70" y="50"/>
                  </a:cubicBezTo>
                  <a:lnTo>
                    <a:pt x="41" y="84"/>
                  </a:lnTo>
                  <a:cubicBezTo>
                    <a:pt x="24" y="99"/>
                    <a:pt x="15" y="116"/>
                    <a:pt x="9" y="133"/>
                  </a:cubicBezTo>
                  <a:cubicBezTo>
                    <a:pt x="4" y="148"/>
                    <a:pt x="1" y="171"/>
                    <a:pt x="4" y="188"/>
                  </a:cubicBezTo>
                  <a:cubicBezTo>
                    <a:pt x="7" y="211"/>
                    <a:pt x="9" y="226"/>
                    <a:pt x="21" y="243"/>
                  </a:cubicBezTo>
                  <a:cubicBezTo>
                    <a:pt x="24" y="260"/>
                    <a:pt x="41" y="275"/>
                    <a:pt x="56" y="289"/>
                  </a:cubicBezTo>
                  <a:lnTo>
                    <a:pt x="87" y="312"/>
                  </a:lnTo>
                  <a:cubicBezTo>
                    <a:pt x="110" y="320"/>
                    <a:pt x="128" y="327"/>
                    <a:pt x="151" y="327"/>
                  </a:cubicBezTo>
                  <a:cubicBezTo>
                    <a:pt x="155" y="327"/>
                    <a:pt x="158" y="327"/>
                    <a:pt x="162" y="327"/>
                  </a:cubicBezTo>
                  <a:cubicBezTo>
                    <a:pt x="174" y="321"/>
                    <a:pt x="188" y="321"/>
                    <a:pt x="200" y="318"/>
                  </a:cubicBezTo>
                  <a:cubicBezTo>
                    <a:pt x="223" y="312"/>
                    <a:pt x="246" y="298"/>
                    <a:pt x="263" y="275"/>
                  </a:cubicBezTo>
                  <a:lnTo>
                    <a:pt x="292" y="243"/>
                  </a:lnTo>
                  <a:cubicBezTo>
                    <a:pt x="306" y="229"/>
                    <a:pt x="318" y="211"/>
                    <a:pt x="321" y="191"/>
                  </a:cubicBezTo>
                  <a:cubicBezTo>
                    <a:pt x="329" y="177"/>
                    <a:pt x="332" y="156"/>
                    <a:pt x="329" y="139"/>
                  </a:cubicBezTo>
                  <a:cubicBezTo>
                    <a:pt x="329" y="119"/>
                    <a:pt x="324" y="102"/>
                    <a:pt x="315" y="84"/>
                  </a:cubicBezTo>
                  <a:cubicBezTo>
                    <a:pt x="306" y="67"/>
                    <a:pt x="292" y="53"/>
                    <a:pt x="278" y="38"/>
                  </a:cubicBezTo>
                  <a:lnTo>
                    <a:pt x="246" y="15"/>
                  </a:lnTo>
                  <a:cubicBezTo>
                    <a:pt x="224" y="6"/>
                    <a:pt x="207" y="0"/>
                    <a:pt x="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4328875" y="2406525"/>
              <a:ext cx="9825" cy="7550"/>
            </a:xfrm>
            <a:custGeom>
              <a:avLst/>
              <a:gdLst/>
              <a:ahLst/>
              <a:cxnLst/>
              <a:rect l="l" t="t" r="r" b="b"/>
              <a:pathLst>
                <a:path w="393" h="302" extrusionOk="0">
                  <a:moveTo>
                    <a:pt x="244" y="1"/>
                  </a:moveTo>
                  <a:cubicBezTo>
                    <a:pt x="240" y="1"/>
                    <a:pt x="236" y="1"/>
                    <a:pt x="231" y="1"/>
                  </a:cubicBezTo>
                  <a:cubicBezTo>
                    <a:pt x="202" y="1"/>
                    <a:pt x="171" y="1"/>
                    <a:pt x="142" y="4"/>
                  </a:cubicBezTo>
                  <a:cubicBezTo>
                    <a:pt x="119" y="7"/>
                    <a:pt x="104" y="13"/>
                    <a:pt x="87" y="21"/>
                  </a:cubicBezTo>
                  <a:cubicBezTo>
                    <a:pt x="70" y="30"/>
                    <a:pt x="49" y="42"/>
                    <a:pt x="41" y="59"/>
                  </a:cubicBezTo>
                  <a:cubicBezTo>
                    <a:pt x="26" y="73"/>
                    <a:pt x="15" y="88"/>
                    <a:pt x="12" y="111"/>
                  </a:cubicBezTo>
                  <a:cubicBezTo>
                    <a:pt x="3" y="125"/>
                    <a:pt x="0" y="145"/>
                    <a:pt x="3" y="163"/>
                  </a:cubicBezTo>
                  <a:cubicBezTo>
                    <a:pt x="6" y="174"/>
                    <a:pt x="12" y="189"/>
                    <a:pt x="12" y="200"/>
                  </a:cubicBezTo>
                  <a:cubicBezTo>
                    <a:pt x="18" y="226"/>
                    <a:pt x="32" y="246"/>
                    <a:pt x="55" y="264"/>
                  </a:cubicBezTo>
                  <a:lnTo>
                    <a:pt x="87" y="287"/>
                  </a:lnTo>
                  <a:cubicBezTo>
                    <a:pt x="108" y="296"/>
                    <a:pt x="126" y="302"/>
                    <a:pt x="148" y="302"/>
                  </a:cubicBezTo>
                  <a:cubicBezTo>
                    <a:pt x="152" y="302"/>
                    <a:pt x="157" y="302"/>
                    <a:pt x="162" y="301"/>
                  </a:cubicBezTo>
                  <a:cubicBezTo>
                    <a:pt x="191" y="298"/>
                    <a:pt x="222" y="298"/>
                    <a:pt x="251" y="292"/>
                  </a:cubicBezTo>
                  <a:cubicBezTo>
                    <a:pt x="274" y="292"/>
                    <a:pt x="292" y="289"/>
                    <a:pt x="306" y="278"/>
                  </a:cubicBezTo>
                  <a:cubicBezTo>
                    <a:pt x="323" y="272"/>
                    <a:pt x="343" y="261"/>
                    <a:pt x="352" y="243"/>
                  </a:cubicBezTo>
                  <a:cubicBezTo>
                    <a:pt x="367" y="229"/>
                    <a:pt x="378" y="215"/>
                    <a:pt x="381" y="192"/>
                  </a:cubicBezTo>
                  <a:cubicBezTo>
                    <a:pt x="390" y="177"/>
                    <a:pt x="392" y="157"/>
                    <a:pt x="390" y="140"/>
                  </a:cubicBezTo>
                  <a:cubicBezTo>
                    <a:pt x="387" y="128"/>
                    <a:pt x="387" y="114"/>
                    <a:pt x="381" y="102"/>
                  </a:cubicBezTo>
                  <a:cubicBezTo>
                    <a:pt x="375" y="76"/>
                    <a:pt x="358" y="56"/>
                    <a:pt x="338" y="39"/>
                  </a:cubicBezTo>
                  <a:lnTo>
                    <a:pt x="306" y="16"/>
                  </a:lnTo>
                  <a:cubicBezTo>
                    <a:pt x="284" y="6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4377575" y="2464125"/>
              <a:ext cx="10475" cy="7600"/>
            </a:xfrm>
            <a:custGeom>
              <a:avLst/>
              <a:gdLst/>
              <a:ahLst/>
              <a:cxnLst/>
              <a:rect l="l" t="t" r="r" b="b"/>
              <a:pathLst>
                <a:path w="419" h="304" extrusionOk="0">
                  <a:moveTo>
                    <a:pt x="260" y="0"/>
                  </a:moveTo>
                  <a:lnTo>
                    <a:pt x="142" y="9"/>
                  </a:lnTo>
                  <a:cubicBezTo>
                    <a:pt x="125" y="9"/>
                    <a:pt x="105" y="15"/>
                    <a:pt x="87" y="23"/>
                  </a:cubicBezTo>
                  <a:cubicBezTo>
                    <a:pt x="70" y="32"/>
                    <a:pt x="56" y="46"/>
                    <a:pt x="41" y="61"/>
                  </a:cubicBezTo>
                  <a:cubicBezTo>
                    <a:pt x="27" y="75"/>
                    <a:pt x="15" y="92"/>
                    <a:pt x="12" y="112"/>
                  </a:cubicBezTo>
                  <a:cubicBezTo>
                    <a:pt x="4" y="130"/>
                    <a:pt x="1" y="150"/>
                    <a:pt x="4" y="167"/>
                  </a:cubicBezTo>
                  <a:cubicBezTo>
                    <a:pt x="9" y="179"/>
                    <a:pt x="9" y="193"/>
                    <a:pt x="12" y="205"/>
                  </a:cubicBezTo>
                  <a:cubicBezTo>
                    <a:pt x="18" y="231"/>
                    <a:pt x="32" y="251"/>
                    <a:pt x="56" y="271"/>
                  </a:cubicBezTo>
                  <a:cubicBezTo>
                    <a:pt x="67" y="277"/>
                    <a:pt x="76" y="288"/>
                    <a:pt x="87" y="288"/>
                  </a:cubicBezTo>
                  <a:cubicBezTo>
                    <a:pt x="110" y="296"/>
                    <a:pt x="132" y="303"/>
                    <a:pt x="153" y="303"/>
                  </a:cubicBezTo>
                  <a:cubicBezTo>
                    <a:pt x="156" y="303"/>
                    <a:pt x="159" y="303"/>
                    <a:pt x="162" y="303"/>
                  </a:cubicBezTo>
                  <a:cubicBezTo>
                    <a:pt x="203" y="297"/>
                    <a:pt x="243" y="297"/>
                    <a:pt x="283" y="294"/>
                  </a:cubicBezTo>
                  <a:cubicBezTo>
                    <a:pt x="301" y="294"/>
                    <a:pt x="318" y="291"/>
                    <a:pt x="335" y="280"/>
                  </a:cubicBezTo>
                  <a:cubicBezTo>
                    <a:pt x="355" y="274"/>
                    <a:pt x="373" y="262"/>
                    <a:pt x="384" y="245"/>
                  </a:cubicBezTo>
                  <a:cubicBezTo>
                    <a:pt x="399" y="231"/>
                    <a:pt x="407" y="210"/>
                    <a:pt x="413" y="193"/>
                  </a:cubicBezTo>
                  <a:cubicBezTo>
                    <a:pt x="419" y="176"/>
                    <a:pt x="419" y="159"/>
                    <a:pt x="419" y="136"/>
                  </a:cubicBezTo>
                  <a:lnTo>
                    <a:pt x="413" y="101"/>
                  </a:lnTo>
                  <a:cubicBezTo>
                    <a:pt x="401" y="75"/>
                    <a:pt x="390" y="52"/>
                    <a:pt x="370" y="35"/>
                  </a:cubicBezTo>
                  <a:lnTo>
                    <a:pt x="335" y="15"/>
                  </a:lnTo>
                  <a:cubicBezTo>
                    <a:pt x="312" y="3"/>
                    <a:pt x="286" y="0"/>
                    <a:pt x="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6" name="Google Shape;1616;p41"/>
          <p:cNvGrpSpPr/>
          <p:nvPr/>
        </p:nvGrpSpPr>
        <p:grpSpPr>
          <a:xfrm rot="1556554">
            <a:off x="8422954" y="3920272"/>
            <a:ext cx="1511080" cy="651708"/>
            <a:chOff x="4117475" y="575350"/>
            <a:chExt cx="721200" cy="311050"/>
          </a:xfrm>
        </p:grpSpPr>
        <p:sp>
          <p:nvSpPr>
            <p:cNvPr id="1617" name="Google Shape;1617;p41"/>
            <p:cNvSpPr/>
            <p:nvPr/>
          </p:nvSpPr>
          <p:spPr>
            <a:xfrm>
              <a:off x="4117475" y="591775"/>
              <a:ext cx="669400" cy="294625"/>
            </a:xfrm>
            <a:custGeom>
              <a:avLst/>
              <a:gdLst/>
              <a:ahLst/>
              <a:cxnLst/>
              <a:rect l="l" t="t" r="r" b="b"/>
              <a:pathLst>
                <a:path w="26776" h="11785" extrusionOk="0">
                  <a:moveTo>
                    <a:pt x="2107" y="552"/>
                  </a:moveTo>
                  <a:cubicBezTo>
                    <a:pt x="2302" y="552"/>
                    <a:pt x="2495" y="563"/>
                    <a:pt x="2672" y="576"/>
                  </a:cubicBezTo>
                  <a:cubicBezTo>
                    <a:pt x="3695" y="648"/>
                    <a:pt x="4684" y="994"/>
                    <a:pt x="5520" y="1585"/>
                  </a:cubicBezTo>
                  <a:cubicBezTo>
                    <a:pt x="6289" y="2124"/>
                    <a:pt x="6923" y="2844"/>
                    <a:pt x="7410" y="3645"/>
                  </a:cubicBezTo>
                  <a:cubicBezTo>
                    <a:pt x="7249" y="3922"/>
                    <a:pt x="7105" y="4210"/>
                    <a:pt x="6961" y="4504"/>
                  </a:cubicBezTo>
                  <a:cubicBezTo>
                    <a:pt x="6935" y="4458"/>
                    <a:pt x="6909" y="4412"/>
                    <a:pt x="6880" y="4366"/>
                  </a:cubicBezTo>
                  <a:cubicBezTo>
                    <a:pt x="6381" y="3478"/>
                    <a:pt x="5739" y="2711"/>
                    <a:pt x="4854" y="2184"/>
                  </a:cubicBezTo>
                  <a:cubicBezTo>
                    <a:pt x="4349" y="1893"/>
                    <a:pt x="3796" y="1677"/>
                    <a:pt x="3220" y="1544"/>
                  </a:cubicBezTo>
                  <a:cubicBezTo>
                    <a:pt x="2845" y="1459"/>
                    <a:pt x="2475" y="1431"/>
                    <a:pt x="2101" y="1431"/>
                  </a:cubicBezTo>
                  <a:cubicBezTo>
                    <a:pt x="1866" y="1431"/>
                    <a:pt x="1628" y="1442"/>
                    <a:pt x="1387" y="1458"/>
                  </a:cubicBezTo>
                  <a:cubicBezTo>
                    <a:pt x="1338" y="1461"/>
                    <a:pt x="1281" y="1463"/>
                    <a:pt x="1221" y="1463"/>
                  </a:cubicBezTo>
                  <a:cubicBezTo>
                    <a:pt x="967" y="1463"/>
                    <a:pt x="653" y="1416"/>
                    <a:pt x="623" y="1126"/>
                  </a:cubicBezTo>
                  <a:cubicBezTo>
                    <a:pt x="594" y="887"/>
                    <a:pt x="894" y="755"/>
                    <a:pt x="1081" y="691"/>
                  </a:cubicBezTo>
                  <a:cubicBezTo>
                    <a:pt x="1389" y="585"/>
                    <a:pt x="1754" y="552"/>
                    <a:pt x="2107" y="552"/>
                  </a:cubicBezTo>
                  <a:close/>
                  <a:moveTo>
                    <a:pt x="5658" y="3576"/>
                  </a:moveTo>
                  <a:lnTo>
                    <a:pt x="5658" y="3576"/>
                  </a:lnTo>
                  <a:cubicBezTo>
                    <a:pt x="5782" y="3712"/>
                    <a:pt x="5897" y="3859"/>
                    <a:pt x="6007" y="4011"/>
                  </a:cubicBezTo>
                  <a:cubicBezTo>
                    <a:pt x="6255" y="4360"/>
                    <a:pt x="6462" y="4729"/>
                    <a:pt x="6655" y="5109"/>
                  </a:cubicBezTo>
                  <a:cubicBezTo>
                    <a:pt x="6482" y="5444"/>
                    <a:pt x="6292" y="5772"/>
                    <a:pt x="6056" y="6072"/>
                  </a:cubicBezTo>
                  <a:cubicBezTo>
                    <a:pt x="5975" y="6176"/>
                    <a:pt x="5889" y="6274"/>
                    <a:pt x="5793" y="6363"/>
                  </a:cubicBezTo>
                  <a:cubicBezTo>
                    <a:pt x="5834" y="5432"/>
                    <a:pt x="5788" y="4498"/>
                    <a:pt x="5658" y="3576"/>
                  </a:cubicBezTo>
                  <a:close/>
                  <a:moveTo>
                    <a:pt x="19630" y="4314"/>
                  </a:moveTo>
                  <a:cubicBezTo>
                    <a:pt x="19501" y="5196"/>
                    <a:pt x="19449" y="6092"/>
                    <a:pt x="19492" y="6983"/>
                  </a:cubicBezTo>
                  <a:lnTo>
                    <a:pt x="19486" y="6980"/>
                  </a:lnTo>
                  <a:cubicBezTo>
                    <a:pt x="19227" y="6648"/>
                    <a:pt x="18991" y="6314"/>
                    <a:pt x="18766" y="5988"/>
                  </a:cubicBezTo>
                  <a:cubicBezTo>
                    <a:pt x="18723" y="5925"/>
                    <a:pt x="18676" y="5856"/>
                    <a:pt x="18636" y="5792"/>
                  </a:cubicBezTo>
                  <a:cubicBezTo>
                    <a:pt x="18939" y="5279"/>
                    <a:pt x="19250" y="4775"/>
                    <a:pt x="19625" y="4323"/>
                  </a:cubicBezTo>
                  <a:cubicBezTo>
                    <a:pt x="19628" y="4323"/>
                    <a:pt x="19628" y="4323"/>
                    <a:pt x="19628" y="4317"/>
                  </a:cubicBezTo>
                  <a:cubicBezTo>
                    <a:pt x="19628" y="4314"/>
                    <a:pt x="19630" y="4314"/>
                    <a:pt x="19630" y="4314"/>
                  </a:cubicBezTo>
                  <a:close/>
                  <a:moveTo>
                    <a:pt x="4649" y="2720"/>
                  </a:moveTo>
                  <a:lnTo>
                    <a:pt x="4649" y="2720"/>
                  </a:lnTo>
                  <a:cubicBezTo>
                    <a:pt x="4773" y="2801"/>
                    <a:pt x="4897" y="2884"/>
                    <a:pt x="5015" y="2977"/>
                  </a:cubicBezTo>
                  <a:cubicBezTo>
                    <a:pt x="5009" y="3005"/>
                    <a:pt x="5009" y="3043"/>
                    <a:pt x="5015" y="3075"/>
                  </a:cubicBezTo>
                  <a:cubicBezTo>
                    <a:pt x="5231" y="4282"/>
                    <a:pt x="5306" y="5504"/>
                    <a:pt x="5220" y="6723"/>
                  </a:cubicBezTo>
                  <a:cubicBezTo>
                    <a:pt x="5217" y="6764"/>
                    <a:pt x="5223" y="6801"/>
                    <a:pt x="5234" y="6827"/>
                  </a:cubicBezTo>
                  <a:cubicBezTo>
                    <a:pt x="5234" y="6827"/>
                    <a:pt x="5234" y="6833"/>
                    <a:pt x="5231" y="6833"/>
                  </a:cubicBezTo>
                  <a:cubicBezTo>
                    <a:pt x="5128" y="6905"/>
                    <a:pt x="5018" y="6968"/>
                    <a:pt x="4903" y="7029"/>
                  </a:cubicBezTo>
                  <a:cubicBezTo>
                    <a:pt x="4857" y="5588"/>
                    <a:pt x="4770" y="4155"/>
                    <a:pt x="4649" y="2720"/>
                  </a:cubicBezTo>
                  <a:close/>
                  <a:moveTo>
                    <a:pt x="15301" y="4530"/>
                  </a:moveTo>
                  <a:cubicBezTo>
                    <a:pt x="15734" y="5023"/>
                    <a:pt x="16091" y="5588"/>
                    <a:pt x="16437" y="6153"/>
                  </a:cubicBezTo>
                  <a:cubicBezTo>
                    <a:pt x="16123" y="6579"/>
                    <a:pt x="15777" y="6983"/>
                    <a:pt x="15374" y="7332"/>
                  </a:cubicBezTo>
                  <a:cubicBezTo>
                    <a:pt x="15374" y="7332"/>
                    <a:pt x="15371" y="7332"/>
                    <a:pt x="15371" y="7336"/>
                  </a:cubicBezTo>
                  <a:lnTo>
                    <a:pt x="15371" y="7336"/>
                  </a:lnTo>
                  <a:cubicBezTo>
                    <a:pt x="15394" y="6403"/>
                    <a:pt x="15290" y="5467"/>
                    <a:pt x="15301" y="4530"/>
                  </a:cubicBezTo>
                  <a:close/>
                  <a:moveTo>
                    <a:pt x="2819" y="2034"/>
                  </a:moveTo>
                  <a:lnTo>
                    <a:pt x="2819" y="2034"/>
                  </a:lnTo>
                  <a:cubicBezTo>
                    <a:pt x="2929" y="2051"/>
                    <a:pt x="3038" y="2069"/>
                    <a:pt x="3148" y="2095"/>
                  </a:cubicBezTo>
                  <a:cubicBezTo>
                    <a:pt x="3470" y="2164"/>
                    <a:pt x="3779" y="2271"/>
                    <a:pt x="4076" y="2409"/>
                  </a:cubicBezTo>
                  <a:lnTo>
                    <a:pt x="4076" y="2412"/>
                  </a:lnTo>
                  <a:lnTo>
                    <a:pt x="4076" y="2458"/>
                  </a:lnTo>
                  <a:cubicBezTo>
                    <a:pt x="4220" y="4063"/>
                    <a:pt x="4312" y="5671"/>
                    <a:pt x="4367" y="7280"/>
                  </a:cubicBezTo>
                  <a:lnTo>
                    <a:pt x="4364" y="7280"/>
                  </a:lnTo>
                  <a:cubicBezTo>
                    <a:pt x="3923" y="7453"/>
                    <a:pt x="3462" y="7565"/>
                    <a:pt x="2998" y="7640"/>
                  </a:cubicBezTo>
                  <a:lnTo>
                    <a:pt x="2859" y="7657"/>
                  </a:lnTo>
                  <a:cubicBezTo>
                    <a:pt x="2799" y="5784"/>
                    <a:pt x="2785" y="3910"/>
                    <a:pt x="2819" y="2034"/>
                  </a:cubicBezTo>
                  <a:close/>
                  <a:moveTo>
                    <a:pt x="2197" y="1974"/>
                  </a:moveTo>
                  <a:cubicBezTo>
                    <a:pt x="2222" y="1974"/>
                    <a:pt x="2246" y="1974"/>
                    <a:pt x="2269" y="1979"/>
                  </a:cubicBezTo>
                  <a:cubicBezTo>
                    <a:pt x="2237" y="3890"/>
                    <a:pt x="2248" y="5801"/>
                    <a:pt x="2312" y="7715"/>
                  </a:cubicBezTo>
                  <a:cubicBezTo>
                    <a:pt x="2191" y="7723"/>
                    <a:pt x="2073" y="7729"/>
                    <a:pt x="1954" y="7741"/>
                  </a:cubicBezTo>
                  <a:cubicBezTo>
                    <a:pt x="1946" y="5821"/>
                    <a:pt x="1891" y="3905"/>
                    <a:pt x="1790" y="1988"/>
                  </a:cubicBezTo>
                  <a:lnTo>
                    <a:pt x="1796" y="1988"/>
                  </a:lnTo>
                  <a:cubicBezTo>
                    <a:pt x="1931" y="1977"/>
                    <a:pt x="2064" y="1974"/>
                    <a:pt x="2197" y="1974"/>
                  </a:cubicBezTo>
                  <a:close/>
                  <a:moveTo>
                    <a:pt x="10517" y="3432"/>
                  </a:moveTo>
                  <a:lnTo>
                    <a:pt x="10517" y="3432"/>
                  </a:lnTo>
                  <a:cubicBezTo>
                    <a:pt x="10402" y="4962"/>
                    <a:pt x="10413" y="6504"/>
                    <a:pt x="10552" y="8035"/>
                  </a:cubicBezTo>
                  <a:cubicBezTo>
                    <a:pt x="10125" y="7755"/>
                    <a:pt x="9759" y="7369"/>
                    <a:pt x="9488" y="6908"/>
                  </a:cubicBezTo>
                  <a:cubicBezTo>
                    <a:pt x="9160" y="6340"/>
                    <a:pt x="8929" y="5726"/>
                    <a:pt x="8693" y="5118"/>
                  </a:cubicBezTo>
                  <a:cubicBezTo>
                    <a:pt x="8840" y="4862"/>
                    <a:pt x="9007" y="4619"/>
                    <a:pt x="9200" y="4395"/>
                  </a:cubicBezTo>
                  <a:cubicBezTo>
                    <a:pt x="9566" y="3977"/>
                    <a:pt x="10016" y="3654"/>
                    <a:pt x="10517" y="3432"/>
                  </a:cubicBezTo>
                  <a:close/>
                  <a:moveTo>
                    <a:pt x="14169" y="3588"/>
                  </a:moveTo>
                  <a:lnTo>
                    <a:pt x="14169" y="3588"/>
                  </a:lnTo>
                  <a:cubicBezTo>
                    <a:pt x="14333" y="3677"/>
                    <a:pt x="14492" y="3784"/>
                    <a:pt x="14639" y="3905"/>
                  </a:cubicBezTo>
                  <a:cubicBezTo>
                    <a:pt x="14682" y="3936"/>
                    <a:pt x="14725" y="3971"/>
                    <a:pt x="14765" y="4008"/>
                  </a:cubicBezTo>
                  <a:lnTo>
                    <a:pt x="14765" y="4020"/>
                  </a:lnTo>
                  <a:cubicBezTo>
                    <a:pt x="14693" y="5268"/>
                    <a:pt x="14904" y="6530"/>
                    <a:pt x="14786" y="7775"/>
                  </a:cubicBezTo>
                  <a:cubicBezTo>
                    <a:pt x="14627" y="7882"/>
                    <a:pt x="14463" y="7974"/>
                    <a:pt x="14293" y="8061"/>
                  </a:cubicBezTo>
                  <a:cubicBezTo>
                    <a:pt x="14163" y="6574"/>
                    <a:pt x="14120" y="5078"/>
                    <a:pt x="14169" y="3588"/>
                  </a:cubicBezTo>
                  <a:close/>
                  <a:moveTo>
                    <a:pt x="20979" y="3139"/>
                  </a:moveTo>
                  <a:cubicBezTo>
                    <a:pt x="20694" y="4844"/>
                    <a:pt x="20682" y="6589"/>
                    <a:pt x="20734" y="8314"/>
                  </a:cubicBezTo>
                  <a:cubicBezTo>
                    <a:pt x="20515" y="8124"/>
                    <a:pt x="20313" y="7928"/>
                    <a:pt x="20115" y="7718"/>
                  </a:cubicBezTo>
                  <a:cubicBezTo>
                    <a:pt x="19942" y="6360"/>
                    <a:pt x="20054" y="4962"/>
                    <a:pt x="20305" y="3622"/>
                  </a:cubicBezTo>
                  <a:cubicBezTo>
                    <a:pt x="20515" y="3446"/>
                    <a:pt x="20740" y="3279"/>
                    <a:pt x="20976" y="3141"/>
                  </a:cubicBezTo>
                  <a:cubicBezTo>
                    <a:pt x="20976" y="3141"/>
                    <a:pt x="20978" y="3141"/>
                    <a:pt x="20979" y="3139"/>
                  </a:cubicBezTo>
                  <a:close/>
                  <a:moveTo>
                    <a:pt x="11638" y="3112"/>
                  </a:moveTo>
                  <a:cubicBezTo>
                    <a:pt x="11526" y="4899"/>
                    <a:pt x="11509" y="6692"/>
                    <a:pt x="11575" y="8481"/>
                  </a:cubicBezTo>
                  <a:cubicBezTo>
                    <a:pt x="11425" y="8447"/>
                    <a:pt x="11278" y="8401"/>
                    <a:pt x="11137" y="8343"/>
                  </a:cubicBezTo>
                  <a:lnTo>
                    <a:pt x="11137" y="8306"/>
                  </a:lnTo>
                  <a:cubicBezTo>
                    <a:pt x="10961" y="6617"/>
                    <a:pt x="10941" y="4922"/>
                    <a:pt x="11085" y="3236"/>
                  </a:cubicBezTo>
                  <a:lnTo>
                    <a:pt x="11085" y="3222"/>
                  </a:lnTo>
                  <a:cubicBezTo>
                    <a:pt x="11269" y="3173"/>
                    <a:pt x="11454" y="3132"/>
                    <a:pt x="11638" y="3112"/>
                  </a:cubicBezTo>
                  <a:close/>
                  <a:moveTo>
                    <a:pt x="12247" y="3069"/>
                  </a:moveTo>
                  <a:cubicBezTo>
                    <a:pt x="12724" y="3069"/>
                    <a:pt x="13194" y="3155"/>
                    <a:pt x="13633" y="3328"/>
                  </a:cubicBezTo>
                  <a:cubicBezTo>
                    <a:pt x="13630" y="3337"/>
                    <a:pt x="13627" y="3351"/>
                    <a:pt x="13627" y="3366"/>
                  </a:cubicBezTo>
                  <a:cubicBezTo>
                    <a:pt x="13561" y="5009"/>
                    <a:pt x="13607" y="6660"/>
                    <a:pt x="13760" y="8294"/>
                  </a:cubicBezTo>
                  <a:lnTo>
                    <a:pt x="13757" y="8300"/>
                  </a:lnTo>
                  <a:cubicBezTo>
                    <a:pt x="13294" y="8470"/>
                    <a:pt x="12809" y="8565"/>
                    <a:pt x="12317" y="8565"/>
                  </a:cubicBezTo>
                  <a:cubicBezTo>
                    <a:pt x="12310" y="8565"/>
                    <a:pt x="12303" y="8565"/>
                    <a:pt x="12295" y="8565"/>
                  </a:cubicBezTo>
                  <a:cubicBezTo>
                    <a:pt x="12244" y="8565"/>
                    <a:pt x="12189" y="8565"/>
                    <a:pt x="12131" y="8559"/>
                  </a:cubicBezTo>
                  <a:cubicBezTo>
                    <a:pt x="12131" y="8551"/>
                    <a:pt x="12134" y="8545"/>
                    <a:pt x="12131" y="8533"/>
                  </a:cubicBezTo>
                  <a:cubicBezTo>
                    <a:pt x="12059" y="6715"/>
                    <a:pt x="12076" y="4887"/>
                    <a:pt x="12200" y="3069"/>
                  </a:cubicBezTo>
                  <a:cubicBezTo>
                    <a:pt x="12216" y="3069"/>
                    <a:pt x="12231" y="3069"/>
                    <a:pt x="12247" y="3069"/>
                  </a:cubicBezTo>
                  <a:close/>
                  <a:moveTo>
                    <a:pt x="12226" y="1348"/>
                  </a:moveTo>
                  <a:cubicBezTo>
                    <a:pt x="12829" y="1348"/>
                    <a:pt x="13430" y="1458"/>
                    <a:pt x="13990" y="1685"/>
                  </a:cubicBezTo>
                  <a:cubicBezTo>
                    <a:pt x="15448" y="2279"/>
                    <a:pt x="16440" y="3501"/>
                    <a:pt x="17307" y="4775"/>
                  </a:cubicBezTo>
                  <a:cubicBezTo>
                    <a:pt x="17135" y="5075"/>
                    <a:pt x="16959" y="5369"/>
                    <a:pt x="16771" y="5654"/>
                  </a:cubicBezTo>
                  <a:cubicBezTo>
                    <a:pt x="16290" y="4885"/>
                    <a:pt x="15786" y="4127"/>
                    <a:pt x="15080" y="3544"/>
                  </a:cubicBezTo>
                  <a:cubicBezTo>
                    <a:pt x="14342" y="2931"/>
                    <a:pt x="13428" y="2565"/>
                    <a:pt x="12465" y="2516"/>
                  </a:cubicBezTo>
                  <a:cubicBezTo>
                    <a:pt x="12391" y="2512"/>
                    <a:pt x="12316" y="2510"/>
                    <a:pt x="12241" y="2510"/>
                  </a:cubicBezTo>
                  <a:cubicBezTo>
                    <a:pt x="11380" y="2510"/>
                    <a:pt x="10528" y="2739"/>
                    <a:pt x="9785" y="3190"/>
                  </a:cubicBezTo>
                  <a:cubicBezTo>
                    <a:pt x="9226" y="3530"/>
                    <a:pt x="8797" y="3977"/>
                    <a:pt x="8445" y="4490"/>
                  </a:cubicBezTo>
                  <a:cubicBezTo>
                    <a:pt x="8321" y="4674"/>
                    <a:pt x="8203" y="4864"/>
                    <a:pt x="8090" y="5060"/>
                  </a:cubicBezTo>
                  <a:cubicBezTo>
                    <a:pt x="8010" y="5210"/>
                    <a:pt x="7929" y="5363"/>
                    <a:pt x="7851" y="5516"/>
                  </a:cubicBezTo>
                  <a:cubicBezTo>
                    <a:pt x="7779" y="5657"/>
                    <a:pt x="7713" y="5801"/>
                    <a:pt x="7641" y="5945"/>
                  </a:cubicBezTo>
                  <a:cubicBezTo>
                    <a:pt x="7543" y="6153"/>
                    <a:pt x="7439" y="6352"/>
                    <a:pt x="7324" y="6550"/>
                  </a:cubicBezTo>
                  <a:cubicBezTo>
                    <a:pt x="7234" y="6712"/>
                    <a:pt x="7134" y="6870"/>
                    <a:pt x="7021" y="7023"/>
                  </a:cubicBezTo>
                  <a:cubicBezTo>
                    <a:pt x="6710" y="7455"/>
                    <a:pt x="6309" y="7810"/>
                    <a:pt x="5863" y="8098"/>
                  </a:cubicBezTo>
                  <a:cubicBezTo>
                    <a:pt x="4975" y="8669"/>
                    <a:pt x="3929" y="8963"/>
                    <a:pt x="2891" y="9095"/>
                  </a:cubicBezTo>
                  <a:cubicBezTo>
                    <a:pt x="2615" y="9129"/>
                    <a:pt x="2335" y="9158"/>
                    <a:pt x="2056" y="9158"/>
                  </a:cubicBezTo>
                  <a:cubicBezTo>
                    <a:pt x="1817" y="9158"/>
                    <a:pt x="1578" y="9137"/>
                    <a:pt x="1343" y="9081"/>
                  </a:cubicBezTo>
                  <a:cubicBezTo>
                    <a:pt x="1153" y="9035"/>
                    <a:pt x="839" y="8951"/>
                    <a:pt x="848" y="8703"/>
                  </a:cubicBezTo>
                  <a:cubicBezTo>
                    <a:pt x="853" y="8360"/>
                    <a:pt x="1283" y="8349"/>
                    <a:pt x="1531" y="8335"/>
                  </a:cubicBezTo>
                  <a:cubicBezTo>
                    <a:pt x="2626" y="8280"/>
                    <a:pt x="3747" y="8159"/>
                    <a:pt x="4762" y="7718"/>
                  </a:cubicBezTo>
                  <a:cubicBezTo>
                    <a:pt x="5724" y="7297"/>
                    <a:pt x="6427" y="6611"/>
                    <a:pt x="6949" y="5726"/>
                  </a:cubicBezTo>
                  <a:cubicBezTo>
                    <a:pt x="6981" y="5669"/>
                    <a:pt x="7015" y="5611"/>
                    <a:pt x="7047" y="5556"/>
                  </a:cubicBezTo>
                  <a:cubicBezTo>
                    <a:pt x="7122" y="5418"/>
                    <a:pt x="7194" y="5277"/>
                    <a:pt x="7266" y="5132"/>
                  </a:cubicBezTo>
                  <a:cubicBezTo>
                    <a:pt x="7422" y="4830"/>
                    <a:pt x="7569" y="4524"/>
                    <a:pt x="7724" y="4225"/>
                  </a:cubicBezTo>
                  <a:cubicBezTo>
                    <a:pt x="7825" y="4029"/>
                    <a:pt x="7929" y="3838"/>
                    <a:pt x="8044" y="3651"/>
                  </a:cubicBezTo>
                  <a:cubicBezTo>
                    <a:pt x="8226" y="3357"/>
                    <a:pt x="8428" y="3078"/>
                    <a:pt x="8673" y="2827"/>
                  </a:cubicBezTo>
                  <a:cubicBezTo>
                    <a:pt x="9584" y="1872"/>
                    <a:pt x="10908" y="1348"/>
                    <a:pt x="12226" y="1348"/>
                  </a:cubicBezTo>
                  <a:close/>
                  <a:moveTo>
                    <a:pt x="22864" y="2406"/>
                  </a:moveTo>
                  <a:lnTo>
                    <a:pt x="22625" y="9375"/>
                  </a:lnTo>
                  <a:lnTo>
                    <a:pt x="22625" y="9381"/>
                  </a:lnTo>
                  <a:cubicBezTo>
                    <a:pt x="22149" y="9254"/>
                    <a:pt x="21706" y="9035"/>
                    <a:pt x="21296" y="8750"/>
                  </a:cubicBezTo>
                  <a:cubicBezTo>
                    <a:pt x="21236" y="6795"/>
                    <a:pt x="21221" y="4807"/>
                    <a:pt x="21584" y="2884"/>
                  </a:cubicBezTo>
                  <a:cubicBezTo>
                    <a:pt x="21587" y="2858"/>
                    <a:pt x="21590" y="2833"/>
                    <a:pt x="21587" y="2812"/>
                  </a:cubicBezTo>
                  <a:cubicBezTo>
                    <a:pt x="21994" y="2625"/>
                    <a:pt x="22420" y="2492"/>
                    <a:pt x="22864" y="2406"/>
                  </a:cubicBezTo>
                  <a:close/>
                  <a:moveTo>
                    <a:pt x="23839" y="2298"/>
                  </a:moveTo>
                  <a:cubicBezTo>
                    <a:pt x="23929" y="2298"/>
                    <a:pt x="24018" y="2301"/>
                    <a:pt x="24106" y="2305"/>
                  </a:cubicBezTo>
                  <a:lnTo>
                    <a:pt x="24109" y="2305"/>
                  </a:lnTo>
                  <a:cubicBezTo>
                    <a:pt x="23922" y="4692"/>
                    <a:pt x="23838" y="7092"/>
                    <a:pt x="23850" y="9490"/>
                  </a:cubicBezTo>
                  <a:lnTo>
                    <a:pt x="23847" y="9490"/>
                  </a:lnTo>
                  <a:cubicBezTo>
                    <a:pt x="23748" y="9498"/>
                    <a:pt x="23650" y="9501"/>
                    <a:pt x="23554" y="9501"/>
                  </a:cubicBezTo>
                  <a:cubicBezTo>
                    <a:pt x="23425" y="9501"/>
                    <a:pt x="23299" y="9495"/>
                    <a:pt x="23175" y="9482"/>
                  </a:cubicBezTo>
                  <a:cubicBezTo>
                    <a:pt x="23175" y="9470"/>
                    <a:pt x="23181" y="9461"/>
                    <a:pt x="23181" y="9453"/>
                  </a:cubicBezTo>
                  <a:cubicBezTo>
                    <a:pt x="23259" y="7075"/>
                    <a:pt x="23340" y="4697"/>
                    <a:pt x="23420" y="2320"/>
                  </a:cubicBezTo>
                  <a:cubicBezTo>
                    <a:pt x="23469" y="2320"/>
                    <a:pt x="23521" y="2311"/>
                    <a:pt x="23570" y="2308"/>
                  </a:cubicBezTo>
                  <a:cubicBezTo>
                    <a:pt x="23660" y="2301"/>
                    <a:pt x="23750" y="2298"/>
                    <a:pt x="23839" y="2298"/>
                  </a:cubicBezTo>
                  <a:close/>
                  <a:moveTo>
                    <a:pt x="23641" y="748"/>
                  </a:moveTo>
                  <a:cubicBezTo>
                    <a:pt x="23981" y="748"/>
                    <a:pt x="24319" y="776"/>
                    <a:pt x="24651" y="832"/>
                  </a:cubicBezTo>
                  <a:cubicBezTo>
                    <a:pt x="25092" y="910"/>
                    <a:pt x="25519" y="1046"/>
                    <a:pt x="25908" y="1265"/>
                  </a:cubicBezTo>
                  <a:cubicBezTo>
                    <a:pt x="26037" y="1368"/>
                    <a:pt x="26130" y="1504"/>
                    <a:pt x="26150" y="1668"/>
                  </a:cubicBezTo>
                  <a:cubicBezTo>
                    <a:pt x="26175" y="1923"/>
                    <a:pt x="26017" y="1989"/>
                    <a:pt x="25832" y="1989"/>
                  </a:cubicBezTo>
                  <a:cubicBezTo>
                    <a:pt x="25741" y="1989"/>
                    <a:pt x="25644" y="1973"/>
                    <a:pt x="25559" y="1956"/>
                  </a:cubicBezTo>
                  <a:cubicBezTo>
                    <a:pt x="24991" y="1850"/>
                    <a:pt x="24461" y="1737"/>
                    <a:pt x="23881" y="1737"/>
                  </a:cubicBezTo>
                  <a:cubicBezTo>
                    <a:pt x="23867" y="1737"/>
                    <a:pt x="23853" y="1737"/>
                    <a:pt x="23838" y="1737"/>
                  </a:cubicBezTo>
                  <a:cubicBezTo>
                    <a:pt x="22665" y="1749"/>
                    <a:pt x="21504" y="2121"/>
                    <a:pt x="20524" y="2760"/>
                  </a:cubicBezTo>
                  <a:cubicBezTo>
                    <a:pt x="20302" y="2905"/>
                    <a:pt x="20097" y="3066"/>
                    <a:pt x="19904" y="3239"/>
                  </a:cubicBezTo>
                  <a:cubicBezTo>
                    <a:pt x="19873" y="3259"/>
                    <a:pt x="19847" y="3282"/>
                    <a:pt x="19824" y="3311"/>
                  </a:cubicBezTo>
                  <a:cubicBezTo>
                    <a:pt x="19212" y="3879"/>
                    <a:pt x="18743" y="4562"/>
                    <a:pt x="18305" y="5279"/>
                  </a:cubicBezTo>
                  <a:cubicBezTo>
                    <a:pt x="18233" y="5398"/>
                    <a:pt x="18166" y="5513"/>
                    <a:pt x="18094" y="5631"/>
                  </a:cubicBezTo>
                  <a:cubicBezTo>
                    <a:pt x="18060" y="5689"/>
                    <a:pt x="18025" y="5746"/>
                    <a:pt x="17988" y="5804"/>
                  </a:cubicBezTo>
                  <a:cubicBezTo>
                    <a:pt x="17812" y="6104"/>
                    <a:pt x="17627" y="6401"/>
                    <a:pt x="17434" y="6683"/>
                  </a:cubicBezTo>
                  <a:cubicBezTo>
                    <a:pt x="17325" y="6850"/>
                    <a:pt x="17207" y="7012"/>
                    <a:pt x="17088" y="7170"/>
                  </a:cubicBezTo>
                  <a:cubicBezTo>
                    <a:pt x="16696" y="7698"/>
                    <a:pt x="16253" y="8179"/>
                    <a:pt x="15731" y="8597"/>
                  </a:cubicBezTo>
                  <a:cubicBezTo>
                    <a:pt x="14725" y="9401"/>
                    <a:pt x="13453" y="9926"/>
                    <a:pt x="12200" y="9926"/>
                  </a:cubicBezTo>
                  <a:cubicBezTo>
                    <a:pt x="11334" y="9926"/>
                    <a:pt x="10478" y="9676"/>
                    <a:pt x="9725" y="9095"/>
                  </a:cubicBezTo>
                  <a:cubicBezTo>
                    <a:pt x="8889" y="8450"/>
                    <a:pt x="8376" y="7542"/>
                    <a:pt x="7938" y="6594"/>
                  </a:cubicBezTo>
                  <a:cubicBezTo>
                    <a:pt x="8085" y="6317"/>
                    <a:pt x="8217" y="6035"/>
                    <a:pt x="8358" y="5752"/>
                  </a:cubicBezTo>
                  <a:cubicBezTo>
                    <a:pt x="8540" y="6216"/>
                    <a:pt x="8727" y="6674"/>
                    <a:pt x="8972" y="7110"/>
                  </a:cubicBezTo>
                  <a:cubicBezTo>
                    <a:pt x="9526" y="8087"/>
                    <a:pt x="10402" y="8793"/>
                    <a:pt x="11509" y="9035"/>
                  </a:cubicBezTo>
                  <a:cubicBezTo>
                    <a:pt x="11778" y="9093"/>
                    <a:pt x="12052" y="9121"/>
                    <a:pt x="12327" y="9121"/>
                  </a:cubicBezTo>
                  <a:cubicBezTo>
                    <a:pt x="13069" y="9121"/>
                    <a:pt x="13815" y="8921"/>
                    <a:pt x="14471" y="8591"/>
                  </a:cubicBezTo>
                  <a:cubicBezTo>
                    <a:pt x="14714" y="8473"/>
                    <a:pt x="14941" y="8335"/>
                    <a:pt x="15160" y="8188"/>
                  </a:cubicBezTo>
                  <a:cubicBezTo>
                    <a:pt x="15160" y="8188"/>
                    <a:pt x="15163" y="8188"/>
                    <a:pt x="15163" y="8182"/>
                  </a:cubicBezTo>
                  <a:cubicBezTo>
                    <a:pt x="15163" y="8179"/>
                    <a:pt x="15169" y="8179"/>
                    <a:pt x="15169" y="8179"/>
                  </a:cubicBezTo>
                  <a:cubicBezTo>
                    <a:pt x="15212" y="8164"/>
                    <a:pt x="15250" y="8136"/>
                    <a:pt x="15278" y="8101"/>
                  </a:cubicBezTo>
                  <a:lnTo>
                    <a:pt x="15284" y="8095"/>
                  </a:lnTo>
                  <a:cubicBezTo>
                    <a:pt x="15838" y="7692"/>
                    <a:pt x="16316" y="7193"/>
                    <a:pt x="16740" y="6634"/>
                  </a:cubicBezTo>
                  <a:cubicBezTo>
                    <a:pt x="16774" y="6582"/>
                    <a:pt x="16812" y="6533"/>
                    <a:pt x="16849" y="6478"/>
                  </a:cubicBezTo>
                  <a:cubicBezTo>
                    <a:pt x="16930" y="6366"/>
                    <a:pt x="17005" y="6256"/>
                    <a:pt x="17080" y="6141"/>
                  </a:cubicBezTo>
                  <a:cubicBezTo>
                    <a:pt x="17276" y="5853"/>
                    <a:pt x="17460" y="5556"/>
                    <a:pt x="17636" y="5256"/>
                  </a:cubicBezTo>
                  <a:cubicBezTo>
                    <a:pt x="17740" y="5083"/>
                    <a:pt x="17843" y="4911"/>
                    <a:pt x="17944" y="4738"/>
                  </a:cubicBezTo>
                  <a:cubicBezTo>
                    <a:pt x="18238" y="4248"/>
                    <a:pt x="18532" y="3755"/>
                    <a:pt x="18867" y="3288"/>
                  </a:cubicBezTo>
                  <a:cubicBezTo>
                    <a:pt x="19553" y="2322"/>
                    <a:pt x="20371" y="1538"/>
                    <a:pt x="21498" y="1129"/>
                  </a:cubicBezTo>
                  <a:cubicBezTo>
                    <a:pt x="22177" y="877"/>
                    <a:pt x="22911" y="748"/>
                    <a:pt x="23641" y="748"/>
                  </a:cubicBezTo>
                  <a:close/>
                  <a:moveTo>
                    <a:pt x="18328" y="6314"/>
                  </a:moveTo>
                  <a:cubicBezTo>
                    <a:pt x="18717" y="6891"/>
                    <a:pt x="19126" y="7455"/>
                    <a:pt x="19596" y="7971"/>
                  </a:cubicBezTo>
                  <a:lnTo>
                    <a:pt x="19596" y="7974"/>
                  </a:lnTo>
                  <a:cubicBezTo>
                    <a:pt x="19596" y="7977"/>
                    <a:pt x="19599" y="7977"/>
                    <a:pt x="19602" y="7983"/>
                  </a:cubicBezTo>
                  <a:cubicBezTo>
                    <a:pt x="19625" y="8032"/>
                    <a:pt x="19659" y="8069"/>
                    <a:pt x="19702" y="8090"/>
                  </a:cubicBezTo>
                  <a:lnTo>
                    <a:pt x="19708" y="8092"/>
                  </a:lnTo>
                  <a:cubicBezTo>
                    <a:pt x="20507" y="8948"/>
                    <a:pt x="21446" y="9643"/>
                    <a:pt x="22636" y="9937"/>
                  </a:cubicBezTo>
                  <a:cubicBezTo>
                    <a:pt x="22954" y="10016"/>
                    <a:pt x="23279" y="10055"/>
                    <a:pt x="23603" y="10055"/>
                  </a:cubicBezTo>
                  <a:cubicBezTo>
                    <a:pt x="23690" y="10055"/>
                    <a:pt x="23777" y="10052"/>
                    <a:pt x="23864" y="10046"/>
                  </a:cubicBezTo>
                  <a:lnTo>
                    <a:pt x="23867" y="10046"/>
                  </a:lnTo>
                  <a:cubicBezTo>
                    <a:pt x="23877" y="10048"/>
                    <a:pt x="23887" y="10049"/>
                    <a:pt x="23897" y="10049"/>
                  </a:cubicBezTo>
                  <a:cubicBezTo>
                    <a:pt x="23907" y="10049"/>
                    <a:pt x="23918" y="10048"/>
                    <a:pt x="23928" y="10046"/>
                  </a:cubicBezTo>
                  <a:lnTo>
                    <a:pt x="23979" y="10038"/>
                  </a:lnTo>
                  <a:cubicBezTo>
                    <a:pt x="24077" y="10029"/>
                    <a:pt x="24170" y="10018"/>
                    <a:pt x="24262" y="10003"/>
                  </a:cubicBezTo>
                  <a:cubicBezTo>
                    <a:pt x="24279" y="10000"/>
                    <a:pt x="24299" y="9992"/>
                    <a:pt x="24314" y="9986"/>
                  </a:cubicBezTo>
                  <a:lnTo>
                    <a:pt x="24320" y="9986"/>
                  </a:lnTo>
                  <a:cubicBezTo>
                    <a:pt x="24492" y="9960"/>
                    <a:pt x="24677" y="9937"/>
                    <a:pt x="24856" y="9937"/>
                  </a:cubicBezTo>
                  <a:cubicBezTo>
                    <a:pt x="25155" y="9937"/>
                    <a:pt x="25438" y="10001"/>
                    <a:pt x="25617" y="10219"/>
                  </a:cubicBezTo>
                  <a:cubicBezTo>
                    <a:pt x="25922" y="10591"/>
                    <a:pt x="25490" y="10937"/>
                    <a:pt x="25161" y="11058"/>
                  </a:cubicBezTo>
                  <a:cubicBezTo>
                    <a:pt x="24829" y="11182"/>
                    <a:pt x="24476" y="11234"/>
                    <a:pt x="24118" y="11234"/>
                  </a:cubicBezTo>
                  <a:cubicBezTo>
                    <a:pt x="23432" y="11234"/>
                    <a:pt x="22727" y="11041"/>
                    <a:pt x="22121" y="10787"/>
                  </a:cubicBezTo>
                  <a:cubicBezTo>
                    <a:pt x="20365" y="10049"/>
                    <a:pt x="18916" y="8709"/>
                    <a:pt x="17783" y="7179"/>
                  </a:cubicBezTo>
                  <a:cubicBezTo>
                    <a:pt x="17783" y="7173"/>
                    <a:pt x="17792" y="7167"/>
                    <a:pt x="17792" y="7164"/>
                  </a:cubicBezTo>
                  <a:cubicBezTo>
                    <a:pt x="17982" y="6891"/>
                    <a:pt x="18155" y="6605"/>
                    <a:pt x="18328" y="6314"/>
                  </a:cubicBezTo>
                  <a:close/>
                  <a:moveTo>
                    <a:pt x="2098" y="1"/>
                  </a:moveTo>
                  <a:cubicBezTo>
                    <a:pt x="1234" y="1"/>
                    <a:pt x="147" y="163"/>
                    <a:pt x="67" y="1017"/>
                  </a:cubicBezTo>
                  <a:cubicBezTo>
                    <a:pt x="0" y="1671"/>
                    <a:pt x="623" y="2011"/>
                    <a:pt x="1185" y="2020"/>
                  </a:cubicBezTo>
                  <a:lnTo>
                    <a:pt x="1234" y="2020"/>
                  </a:lnTo>
                  <a:cubicBezTo>
                    <a:pt x="1335" y="3939"/>
                    <a:pt x="1387" y="5859"/>
                    <a:pt x="1395" y="7781"/>
                  </a:cubicBezTo>
                  <a:lnTo>
                    <a:pt x="1196" y="7804"/>
                  </a:lnTo>
                  <a:cubicBezTo>
                    <a:pt x="678" y="7870"/>
                    <a:pt x="214" y="8277"/>
                    <a:pt x="297" y="8839"/>
                  </a:cubicBezTo>
                  <a:cubicBezTo>
                    <a:pt x="378" y="9384"/>
                    <a:pt x="951" y="9588"/>
                    <a:pt x="1427" y="9669"/>
                  </a:cubicBezTo>
                  <a:cubicBezTo>
                    <a:pt x="1666" y="9708"/>
                    <a:pt x="1913" y="9726"/>
                    <a:pt x="2162" y="9726"/>
                  </a:cubicBezTo>
                  <a:cubicBezTo>
                    <a:pt x="3010" y="9726"/>
                    <a:pt x="3896" y="9522"/>
                    <a:pt x="4667" y="9265"/>
                  </a:cubicBezTo>
                  <a:cubicBezTo>
                    <a:pt x="5704" y="8922"/>
                    <a:pt x="6690" y="8343"/>
                    <a:pt x="7376" y="7479"/>
                  </a:cubicBezTo>
                  <a:cubicBezTo>
                    <a:pt x="7454" y="7369"/>
                    <a:pt x="7537" y="7265"/>
                    <a:pt x="7603" y="7156"/>
                  </a:cubicBezTo>
                  <a:cubicBezTo>
                    <a:pt x="7952" y="7876"/>
                    <a:pt x="8356" y="8562"/>
                    <a:pt x="8935" y="9141"/>
                  </a:cubicBezTo>
                  <a:cubicBezTo>
                    <a:pt x="9852" y="10058"/>
                    <a:pt x="11039" y="10477"/>
                    <a:pt x="12249" y="10477"/>
                  </a:cubicBezTo>
                  <a:cubicBezTo>
                    <a:pt x="13207" y="10477"/>
                    <a:pt x="14179" y="10215"/>
                    <a:pt x="15042" y="9729"/>
                  </a:cubicBezTo>
                  <a:cubicBezTo>
                    <a:pt x="15970" y="9208"/>
                    <a:pt x="16777" y="8493"/>
                    <a:pt x="17431" y="7654"/>
                  </a:cubicBezTo>
                  <a:cubicBezTo>
                    <a:pt x="18662" y="9286"/>
                    <a:pt x="20305" y="10738"/>
                    <a:pt x="22221" y="11430"/>
                  </a:cubicBezTo>
                  <a:cubicBezTo>
                    <a:pt x="22814" y="11640"/>
                    <a:pt x="23472" y="11784"/>
                    <a:pt x="24122" y="11784"/>
                  </a:cubicBezTo>
                  <a:cubicBezTo>
                    <a:pt x="24550" y="11784"/>
                    <a:pt x="24975" y="11722"/>
                    <a:pt x="25374" y="11574"/>
                  </a:cubicBezTo>
                  <a:cubicBezTo>
                    <a:pt x="25764" y="11430"/>
                    <a:pt x="26112" y="11153"/>
                    <a:pt x="26236" y="10738"/>
                  </a:cubicBezTo>
                  <a:cubicBezTo>
                    <a:pt x="26372" y="10260"/>
                    <a:pt x="26092" y="9787"/>
                    <a:pt x="25663" y="9571"/>
                  </a:cubicBezTo>
                  <a:cubicBezTo>
                    <a:pt x="25410" y="9442"/>
                    <a:pt x="25135" y="9400"/>
                    <a:pt x="24855" y="9400"/>
                  </a:cubicBezTo>
                  <a:cubicBezTo>
                    <a:pt x="24703" y="9400"/>
                    <a:pt x="24549" y="9412"/>
                    <a:pt x="24397" y="9430"/>
                  </a:cubicBezTo>
                  <a:cubicBezTo>
                    <a:pt x="24386" y="7069"/>
                    <a:pt x="24478" y="4715"/>
                    <a:pt x="24660" y="2366"/>
                  </a:cubicBezTo>
                  <a:cubicBezTo>
                    <a:pt x="24902" y="2397"/>
                    <a:pt x="25147" y="2449"/>
                    <a:pt x="25395" y="2501"/>
                  </a:cubicBezTo>
                  <a:cubicBezTo>
                    <a:pt x="25525" y="2531"/>
                    <a:pt x="25663" y="2548"/>
                    <a:pt x="25798" y="2548"/>
                  </a:cubicBezTo>
                  <a:cubicBezTo>
                    <a:pt x="26212" y="2548"/>
                    <a:pt x="26600" y="2382"/>
                    <a:pt x="26683" y="1893"/>
                  </a:cubicBezTo>
                  <a:cubicBezTo>
                    <a:pt x="26775" y="1354"/>
                    <a:pt x="26400" y="844"/>
                    <a:pt x="25911" y="639"/>
                  </a:cubicBezTo>
                  <a:cubicBezTo>
                    <a:pt x="25882" y="625"/>
                    <a:pt x="25856" y="622"/>
                    <a:pt x="25833" y="616"/>
                  </a:cubicBezTo>
                  <a:cubicBezTo>
                    <a:pt x="25164" y="317"/>
                    <a:pt x="24410" y="203"/>
                    <a:pt x="23675" y="203"/>
                  </a:cubicBezTo>
                  <a:cubicBezTo>
                    <a:pt x="23474" y="203"/>
                    <a:pt x="23276" y="212"/>
                    <a:pt x="23080" y="227"/>
                  </a:cubicBezTo>
                  <a:cubicBezTo>
                    <a:pt x="21945" y="319"/>
                    <a:pt x="20792" y="682"/>
                    <a:pt x="19881" y="1374"/>
                  </a:cubicBezTo>
                  <a:cubicBezTo>
                    <a:pt x="18881" y="2135"/>
                    <a:pt x="18230" y="3181"/>
                    <a:pt x="17610" y="4251"/>
                  </a:cubicBezTo>
                  <a:cubicBezTo>
                    <a:pt x="16792" y="3078"/>
                    <a:pt x="15869" y="1994"/>
                    <a:pt x="14558" y="1331"/>
                  </a:cubicBezTo>
                  <a:cubicBezTo>
                    <a:pt x="13836" y="966"/>
                    <a:pt x="13038" y="792"/>
                    <a:pt x="12238" y="792"/>
                  </a:cubicBezTo>
                  <a:cubicBezTo>
                    <a:pt x="11015" y="792"/>
                    <a:pt x="9788" y="1198"/>
                    <a:pt x="8820" y="1951"/>
                  </a:cubicBezTo>
                  <a:cubicBezTo>
                    <a:pt x="8382" y="2285"/>
                    <a:pt x="8033" y="2694"/>
                    <a:pt x="7733" y="3129"/>
                  </a:cubicBezTo>
                  <a:cubicBezTo>
                    <a:pt x="7234" y="2360"/>
                    <a:pt x="6603" y="1677"/>
                    <a:pt x="5854" y="1147"/>
                  </a:cubicBezTo>
                  <a:cubicBezTo>
                    <a:pt x="4960" y="515"/>
                    <a:pt x="3917" y="123"/>
                    <a:pt x="2825" y="34"/>
                  </a:cubicBezTo>
                  <a:cubicBezTo>
                    <a:pt x="2634" y="18"/>
                    <a:pt x="2377" y="1"/>
                    <a:pt x="2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4162225" y="640950"/>
              <a:ext cx="12975" cy="144275"/>
            </a:xfrm>
            <a:custGeom>
              <a:avLst/>
              <a:gdLst/>
              <a:ahLst/>
              <a:cxnLst/>
              <a:rect l="l" t="t" r="r" b="b"/>
              <a:pathLst>
                <a:path w="519" h="5771" extrusionOk="0">
                  <a:moveTo>
                    <a:pt x="407" y="1"/>
                  </a:moveTo>
                  <a:cubicBezTo>
                    <a:pt x="274" y="1"/>
                    <a:pt x="141" y="7"/>
                    <a:pt x="6" y="15"/>
                  </a:cubicBezTo>
                  <a:lnTo>
                    <a:pt x="0" y="15"/>
                  </a:lnTo>
                  <a:cubicBezTo>
                    <a:pt x="101" y="1932"/>
                    <a:pt x="156" y="3849"/>
                    <a:pt x="164" y="5771"/>
                  </a:cubicBezTo>
                  <a:cubicBezTo>
                    <a:pt x="286" y="5759"/>
                    <a:pt x="401" y="5756"/>
                    <a:pt x="519" y="5745"/>
                  </a:cubicBezTo>
                  <a:cubicBezTo>
                    <a:pt x="456" y="3834"/>
                    <a:pt x="441" y="1923"/>
                    <a:pt x="479" y="10"/>
                  </a:cubicBezTo>
                  <a:cubicBezTo>
                    <a:pt x="456" y="1"/>
                    <a:pt x="432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4233700" y="659775"/>
              <a:ext cx="16375" cy="107725"/>
            </a:xfrm>
            <a:custGeom>
              <a:avLst/>
              <a:gdLst/>
              <a:ahLst/>
              <a:cxnLst/>
              <a:rect l="l" t="t" r="r" b="b"/>
              <a:pathLst>
                <a:path w="655" h="4309" extrusionOk="0">
                  <a:moveTo>
                    <a:pt x="0" y="0"/>
                  </a:moveTo>
                  <a:lnTo>
                    <a:pt x="0" y="0"/>
                  </a:lnTo>
                  <a:cubicBezTo>
                    <a:pt x="121" y="1435"/>
                    <a:pt x="208" y="2868"/>
                    <a:pt x="254" y="4309"/>
                  </a:cubicBezTo>
                  <a:cubicBezTo>
                    <a:pt x="369" y="4245"/>
                    <a:pt x="479" y="4185"/>
                    <a:pt x="582" y="4113"/>
                  </a:cubicBezTo>
                  <a:cubicBezTo>
                    <a:pt x="585" y="4113"/>
                    <a:pt x="585" y="4107"/>
                    <a:pt x="585" y="4107"/>
                  </a:cubicBezTo>
                  <a:cubicBezTo>
                    <a:pt x="574" y="4081"/>
                    <a:pt x="568" y="4044"/>
                    <a:pt x="571" y="4003"/>
                  </a:cubicBezTo>
                  <a:cubicBezTo>
                    <a:pt x="654" y="2784"/>
                    <a:pt x="582" y="1562"/>
                    <a:pt x="366" y="355"/>
                  </a:cubicBezTo>
                  <a:cubicBezTo>
                    <a:pt x="360" y="323"/>
                    <a:pt x="360" y="285"/>
                    <a:pt x="366" y="257"/>
                  </a:cubicBezTo>
                  <a:cubicBezTo>
                    <a:pt x="248" y="164"/>
                    <a:pt x="124" y="8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4132325" y="605475"/>
              <a:ext cx="170425" cy="99000"/>
            </a:xfrm>
            <a:custGeom>
              <a:avLst/>
              <a:gdLst/>
              <a:ahLst/>
              <a:cxnLst/>
              <a:rect l="l" t="t" r="r" b="b"/>
              <a:pathLst>
                <a:path w="6817" h="3960" extrusionOk="0">
                  <a:moveTo>
                    <a:pt x="1522" y="1"/>
                  </a:moveTo>
                  <a:cubicBezTo>
                    <a:pt x="1166" y="1"/>
                    <a:pt x="798" y="33"/>
                    <a:pt x="487" y="137"/>
                  </a:cubicBezTo>
                  <a:cubicBezTo>
                    <a:pt x="300" y="204"/>
                    <a:pt x="0" y="336"/>
                    <a:pt x="29" y="575"/>
                  </a:cubicBezTo>
                  <a:cubicBezTo>
                    <a:pt x="59" y="864"/>
                    <a:pt x="377" y="912"/>
                    <a:pt x="632" y="912"/>
                  </a:cubicBezTo>
                  <a:cubicBezTo>
                    <a:pt x="690" y="912"/>
                    <a:pt x="745" y="910"/>
                    <a:pt x="793" y="907"/>
                  </a:cubicBezTo>
                  <a:cubicBezTo>
                    <a:pt x="1034" y="891"/>
                    <a:pt x="1272" y="880"/>
                    <a:pt x="1507" y="880"/>
                  </a:cubicBezTo>
                  <a:cubicBezTo>
                    <a:pt x="1881" y="880"/>
                    <a:pt x="2251" y="908"/>
                    <a:pt x="2626" y="993"/>
                  </a:cubicBezTo>
                  <a:cubicBezTo>
                    <a:pt x="3202" y="1123"/>
                    <a:pt x="3753" y="1342"/>
                    <a:pt x="4260" y="1642"/>
                  </a:cubicBezTo>
                  <a:cubicBezTo>
                    <a:pt x="5145" y="2166"/>
                    <a:pt x="5787" y="2933"/>
                    <a:pt x="6289" y="3821"/>
                  </a:cubicBezTo>
                  <a:cubicBezTo>
                    <a:pt x="6318" y="3867"/>
                    <a:pt x="6341" y="3913"/>
                    <a:pt x="6367" y="3959"/>
                  </a:cubicBezTo>
                  <a:cubicBezTo>
                    <a:pt x="6508" y="3668"/>
                    <a:pt x="6655" y="3380"/>
                    <a:pt x="6816" y="3092"/>
                  </a:cubicBezTo>
                  <a:cubicBezTo>
                    <a:pt x="6329" y="2293"/>
                    <a:pt x="5695" y="1573"/>
                    <a:pt x="4926" y="1031"/>
                  </a:cubicBezTo>
                  <a:cubicBezTo>
                    <a:pt x="4090" y="440"/>
                    <a:pt x="3101" y="94"/>
                    <a:pt x="2078" y="22"/>
                  </a:cubicBezTo>
                  <a:cubicBezTo>
                    <a:pt x="1903" y="10"/>
                    <a:pt x="1714" y="1"/>
                    <a:pt x="1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4391125" y="669575"/>
              <a:ext cx="17400" cy="134175"/>
            </a:xfrm>
            <a:custGeom>
              <a:avLst/>
              <a:gdLst/>
              <a:ahLst/>
              <a:cxnLst/>
              <a:rect l="l" t="t" r="r" b="b"/>
              <a:pathLst>
                <a:path w="696" h="5367" extrusionOk="0">
                  <a:moveTo>
                    <a:pt x="695" y="0"/>
                  </a:moveTo>
                  <a:lnTo>
                    <a:pt x="695" y="0"/>
                  </a:lnTo>
                  <a:cubicBezTo>
                    <a:pt x="511" y="20"/>
                    <a:pt x="326" y="61"/>
                    <a:pt x="145" y="110"/>
                  </a:cubicBezTo>
                  <a:lnTo>
                    <a:pt x="145" y="124"/>
                  </a:lnTo>
                  <a:cubicBezTo>
                    <a:pt x="1" y="1810"/>
                    <a:pt x="18" y="3505"/>
                    <a:pt x="194" y="5191"/>
                  </a:cubicBezTo>
                  <a:lnTo>
                    <a:pt x="194" y="5225"/>
                  </a:lnTo>
                  <a:cubicBezTo>
                    <a:pt x="335" y="5283"/>
                    <a:pt x="482" y="5332"/>
                    <a:pt x="635" y="5367"/>
                  </a:cubicBezTo>
                  <a:cubicBezTo>
                    <a:pt x="563" y="3577"/>
                    <a:pt x="583" y="1781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4470450" y="681525"/>
              <a:ext cx="19775" cy="111775"/>
            </a:xfrm>
            <a:custGeom>
              <a:avLst/>
              <a:gdLst/>
              <a:ahLst/>
              <a:cxnLst/>
              <a:rect l="l" t="t" r="r" b="b"/>
              <a:pathLst>
                <a:path w="791" h="4471" extrusionOk="0">
                  <a:moveTo>
                    <a:pt x="56" y="1"/>
                  </a:moveTo>
                  <a:lnTo>
                    <a:pt x="56" y="1"/>
                  </a:lnTo>
                  <a:cubicBezTo>
                    <a:pt x="1" y="1491"/>
                    <a:pt x="44" y="2984"/>
                    <a:pt x="177" y="4471"/>
                  </a:cubicBezTo>
                  <a:cubicBezTo>
                    <a:pt x="347" y="4384"/>
                    <a:pt x="511" y="4286"/>
                    <a:pt x="669" y="4188"/>
                  </a:cubicBezTo>
                  <a:cubicBezTo>
                    <a:pt x="791" y="2943"/>
                    <a:pt x="577" y="1684"/>
                    <a:pt x="649" y="433"/>
                  </a:cubicBezTo>
                  <a:lnTo>
                    <a:pt x="649" y="421"/>
                  </a:lnTo>
                  <a:cubicBezTo>
                    <a:pt x="609" y="384"/>
                    <a:pt x="566" y="349"/>
                    <a:pt x="522" y="318"/>
                  </a:cubicBezTo>
                  <a:cubicBezTo>
                    <a:pt x="375" y="197"/>
                    <a:pt x="217" y="90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4138450" y="625375"/>
              <a:ext cx="411725" cy="195275"/>
            </a:xfrm>
            <a:custGeom>
              <a:avLst/>
              <a:gdLst/>
              <a:ahLst/>
              <a:cxnLst/>
              <a:rect l="l" t="t" r="r" b="b"/>
              <a:pathLst>
                <a:path w="16469" h="7811" extrusionOk="0">
                  <a:moveTo>
                    <a:pt x="11391" y="0"/>
                  </a:moveTo>
                  <a:cubicBezTo>
                    <a:pt x="10072" y="0"/>
                    <a:pt x="8746" y="524"/>
                    <a:pt x="7834" y="1480"/>
                  </a:cubicBezTo>
                  <a:cubicBezTo>
                    <a:pt x="7589" y="1731"/>
                    <a:pt x="7387" y="2007"/>
                    <a:pt x="7205" y="2304"/>
                  </a:cubicBezTo>
                  <a:cubicBezTo>
                    <a:pt x="7090" y="2492"/>
                    <a:pt x="6986" y="2682"/>
                    <a:pt x="6885" y="2878"/>
                  </a:cubicBezTo>
                  <a:cubicBezTo>
                    <a:pt x="6730" y="3175"/>
                    <a:pt x="6583" y="3483"/>
                    <a:pt x="6427" y="3786"/>
                  </a:cubicBezTo>
                  <a:cubicBezTo>
                    <a:pt x="6355" y="3930"/>
                    <a:pt x="6283" y="4068"/>
                    <a:pt x="6208" y="4209"/>
                  </a:cubicBezTo>
                  <a:cubicBezTo>
                    <a:pt x="6176" y="4264"/>
                    <a:pt x="6142" y="4322"/>
                    <a:pt x="6110" y="4379"/>
                  </a:cubicBezTo>
                  <a:cubicBezTo>
                    <a:pt x="5588" y="5264"/>
                    <a:pt x="4885" y="5950"/>
                    <a:pt x="3923" y="6371"/>
                  </a:cubicBezTo>
                  <a:cubicBezTo>
                    <a:pt x="2908" y="6812"/>
                    <a:pt x="1787" y="6933"/>
                    <a:pt x="692" y="6988"/>
                  </a:cubicBezTo>
                  <a:cubicBezTo>
                    <a:pt x="444" y="7002"/>
                    <a:pt x="14" y="7014"/>
                    <a:pt x="9" y="7354"/>
                  </a:cubicBezTo>
                  <a:cubicBezTo>
                    <a:pt x="0" y="7604"/>
                    <a:pt x="314" y="7685"/>
                    <a:pt x="504" y="7734"/>
                  </a:cubicBezTo>
                  <a:cubicBezTo>
                    <a:pt x="739" y="7790"/>
                    <a:pt x="978" y="7811"/>
                    <a:pt x="1217" y="7811"/>
                  </a:cubicBezTo>
                  <a:cubicBezTo>
                    <a:pt x="1496" y="7811"/>
                    <a:pt x="1776" y="7783"/>
                    <a:pt x="2052" y="7749"/>
                  </a:cubicBezTo>
                  <a:cubicBezTo>
                    <a:pt x="3090" y="7619"/>
                    <a:pt x="4136" y="7322"/>
                    <a:pt x="5024" y="6746"/>
                  </a:cubicBezTo>
                  <a:cubicBezTo>
                    <a:pt x="5470" y="6457"/>
                    <a:pt x="5865" y="6103"/>
                    <a:pt x="6182" y="5676"/>
                  </a:cubicBezTo>
                  <a:cubicBezTo>
                    <a:pt x="6295" y="5524"/>
                    <a:pt x="6395" y="5365"/>
                    <a:pt x="6485" y="5204"/>
                  </a:cubicBezTo>
                  <a:cubicBezTo>
                    <a:pt x="6600" y="5005"/>
                    <a:pt x="6704" y="4803"/>
                    <a:pt x="6802" y="4598"/>
                  </a:cubicBezTo>
                  <a:cubicBezTo>
                    <a:pt x="6874" y="4454"/>
                    <a:pt x="6940" y="4310"/>
                    <a:pt x="7012" y="4169"/>
                  </a:cubicBezTo>
                  <a:cubicBezTo>
                    <a:pt x="7090" y="4013"/>
                    <a:pt x="7171" y="3863"/>
                    <a:pt x="7251" y="3711"/>
                  </a:cubicBezTo>
                  <a:cubicBezTo>
                    <a:pt x="7364" y="3518"/>
                    <a:pt x="7482" y="3327"/>
                    <a:pt x="7606" y="3143"/>
                  </a:cubicBezTo>
                  <a:cubicBezTo>
                    <a:pt x="7958" y="2627"/>
                    <a:pt x="8387" y="2180"/>
                    <a:pt x="8946" y="1843"/>
                  </a:cubicBezTo>
                  <a:cubicBezTo>
                    <a:pt x="9689" y="1392"/>
                    <a:pt x="10541" y="1163"/>
                    <a:pt x="11402" y="1163"/>
                  </a:cubicBezTo>
                  <a:cubicBezTo>
                    <a:pt x="11477" y="1163"/>
                    <a:pt x="11552" y="1165"/>
                    <a:pt x="11626" y="1169"/>
                  </a:cubicBezTo>
                  <a:cubicBezTo>
                    <a:pt x="12589" y="1215"/>
                    <a:pt x="13503" y="1584"/>
                    <a:pt x="14241" y="2195"/>
                  </a:cubicBezTo>
                  <a:cubicBezTo>
                    <a:pt x="14947" y="2780"/>
                    <a:pt x="15451" y="3535"/>
                    <a:pt x="15932" y="4307"/>
                  </a:cubicBezTo>
                  <a:cubicBezTo>
                    <a:pt x="16120" y="4022"/>
                    <a:pt x="16296" y="3728"/>
                    <a:pt x="16468" y="3428"/>
                  </a:cubicBezTo>
                  <a:cubicBezTo>
                    <a:pt x="15601" y="2151"/>
                    <a:pt x="14609" y="932"/>
                    <a:pt x="13151" y="336"/>
                  </a:cubicBezTo>
                  <a:cubicBezTo>
                    <a:pt x="12592" y="109"/>
                    <a:pt x="11992" y="0"/>
                    <a:pt x="11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4697000" y="649275"/>
              <a:ext cx="23300" cy="180175"/>
            </a:xfrm>
            <a:custGeom>
              <a:avLst/>
              <a:gdLst/>
              <a:ahLst/>
              <a:cxnLst/>
              <a:rect l="l" t="t" r="r" b="b"/>
              <a:pathLst>
                <a:path w="932" h="7207" extrusionOk="0">
                  <a:moveTo>
                    <a:pt x="661" y="1"/>
                  </a:moveTo>
                  <a:cubicBezTo>
                    <a:pt x="572" y="1"/>
                    <a:pt x="481" y="4"/>
                    <a:pt x="392" y="11"/>
                  </a:cubicBezTo>
                  <a:cubicBezTo>
                    <a:pt x="346" y="14"/>
                    <a:pt x="291" y="20"/>
                    <a:pt x="245" y="22"/>
                  </a:cubicBezTo>
                  <a:cubicBezTo>
                    <a:pt x="162" y="2400"/>
                    <a:pt x="81" y="4778"/>
                    <a:pt x="3" y="7156"/>
                  </a:cubicBezTo>
                  <a:cubicBezTo>
                    <a:pt x="3" y="7167"/>
                    <a:pt x="0" y="7173"/>
                    <a:pt x="0" y="7184"/>
                  </a:cubicBezTo>
                  <a:cubicBezTo>
                    <a:pt x="126" y="7200"/>
                    <a:pt x="254" y="7207"/>
                    <a:pt x="384" y="7207"/>
                  </a:cubicBezTo>
                  <a:cubicBezTo>
                    <a:pt x="477" y="7207"/>
                    <a:pt x="572" y="7203"/>
                    <a:pt x="669" y="7196"/>
                  </a:cubicBezTo>
                  <a:cubicBezTo>
                    <a:pt x="657" y="4795"/>
                    <a:pt x="741" y="2397"/>
                    <a:pt x="931" y="8"/>
                  </a:cubicBezTo>
                  <a:lnTo>
                    <a:pt x="928" y="8"/>
                  </a:lnTo>
                  <a:cubicBezTo>
                    <a:pt x="840" y="4"/>
                    <a:pt x="751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4616000" y="670150"/>
              <a:ext cx="25975" cy="129350"/>
            </a:xfrm>
            <a:custGeom>
              <a:avLst/>
              <a:gdLst/>
              <a:ahLst/>
              <a:cxnLst/>
              <a:rect l="l" t="t" r="r" b="b"/>
              <a:pathLst>
                <a:path w="1039" h="5174" extrusionOk="0">
                  <a:moveTo>
                    <a:pt x="1038" y="0"/>
                  </a:moveTo>
                  <a:cubicBezTo>
                    <a:pt x="1038" y="1"/>
                    <a:pt x="1038" y="1"/>
                    <a:pt x="1038" y="1"/>
                  </a:cubicBezTo>
                  <a:lnTo>
                    <a:pt x="1038" y="1"/>
                  </a:lnTo>
                  <a:cubicBezTo>
                    <a:pt x="1038" y="1"/>
                    <a:pt x="1038" y="1"/>
                    <a:pt x="1038" y="0"/>
                  </a:cubicBezTo>
                  <a:close/>
                  <a:moveTo>
                    <a:pt x="1038" y="1"/>
                  </a:moveTo>
                  <a:cubicBezTo>
                    <a:pt x="1037" y="3"/>
                    <a:pt x="1035" y="3"/>
                    <a:pt x="1035" y="3"/>
                  </a:cubicBezTo>
                  <a:cubicBezTo>
                    <a:pt x="799" y="144"/>
                    <a:pt x="574" y="311"/>
                    <a:pt x="364" y="487"/>
                  </a:cubicBezTo>
                  <a:cubicBezTo>
                    <a:pt x="116" y="1827"/>
                    <a:pt x="1" y="3225"/>
                    <a:pt x="174" y="4580"/>
                  </a:cubicBezTo>
                  <a:cubicBezTo>
                    <a:pt x="372" y="4787"/>
                    <a:pt x="574" y="4986"/>
                    <a:pt x="793" y="5174"/>
                  </a:cubicBezTo>
                  <a:cubicBezTo>
                    <a:pt x="747" y="3453"/>
                    <a:pt x="753" y="1707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4562025" y="749625"/>
              <a:ext cx="203525" cy="123000"/>
            </a:xfrm>
            <a:custGeom>
              <a:avLst/>
              <a:gdLst/>
              <a:ahLst/>
              <a:cxnLst/>
              <a:rect l="l" t="t" r="r" b="b"/>
              <a:pathLst>
                <a:path w="8141" h="4920" extrusionOk="0">
                  <a:moveTo>
                    <a:pt x="546" y="0"/>
                  </a:moveTo>
                  <a:cubicBezTo>
                    <a:pt x="373" y="291"/>
                    <a:pt x="200" y="577"/>
                    <a:pt x="10" y="850"/>
                  </a:cubicBezTo>
                  <a:cubicBezTo>
                    <a:pt x="10" y="853"/>
                    <a:pt x="1" y="859"/>
                    <a:pt x="1" y="865"/>
                  </a:cubicBezTo>
                  <a:cubicBezTo>
                    <a:pt x="1134" y="2395"/>
                    <a:pt x="2583" y="3735"/>
                    <a:pt x="4339" y="4473"/>
                  </a:cubicBezTo>
                  <a:cubicBezTo>
                    <a:pt x="4945" y="4727"/>
                    <a:pt x="5650" y="4920"/>
                    <a:pt x="6336" y="4920"/>
                  </a:cubicBezTo>
                  <a:cubicBezTo>
                    <a:pt x="6694" y="4920"/>
                    <a:pt x="7047" y="4868"/>
                    <a:pt x="7379" y="4744"/>
                  </a:cubicBezTo>
                  <a:cubicBezTo>
                    <a:pt x="7708" y="4623"/>
                    <a:pt x="8140" y="4277"/>
                    <a:pt x="7835" y="3905"/>
                  </a:cubicBezTo>
                  <a:cubicBezTo>
                    <a:pt x="7656" y="3687"/>
                    <a:pt x="7373" y="3623"/>
                    <a:pt x="7074" y="3623"/>
                  </a:cubicBezTo>
                  <a:cubicBezTo>
                    <a:pt x="6895" y="3623"/>
                    <a:pt x="6710" y="3646"/>
                    <a:pt x="6538" y="3672"/>
                  </a:cubicBezTo>
                  <a:lnTo>
                    <a:pt x="6532" y="3672"/>
                  </a:lnTo>
                  <a:cubicBezTo>
                    <a:pt x="6517" y="3678"/>
                    <a:pt x="6497" y="3686"/>
                    <a:pt x="6480" y="3689"/>
                  </a:cubicBezTo>
                  <a:cubicBezTo>
                    <a:pt x="6388" y="3704"/>
                    <a:pt x="6295" y="3715"/>
                    <a:pt x="6197" y="3724"/>
                  </a:cubicBezTo>
                  <a:lnTo>
                    <a:pt x="6146" y="3732"/>
                  </a:lnTo>
                  <a:cubicBezTo>
                    <a:pt x="6136" y="3734"/>
                    <a:pt x="6125" y="3735"/>
                    <a:pt x="6115" y="3735"/>
                  </a:cubicBezTo>
                  <a:cubicBezTo>
                    <a:pt x="6105" y="3735"/>
                    <a:pt x="6095" y="3734"/>
                    <a:pt x="6085" y="3732"/>
                  </a:cubicBezTo>
                  <a:lnTo>
                    <a:pt x="6082" y="3732"/>
                  </a:lnTo>
                  <a:cubicBezTo>
                    <a:pt x="5995" y="3738"/>
                    <a:pt x="5908" y="3741"/>
                    <a:pt x="5821" y="3741"/>
                  </a:cubicBezTo>
                  <a:cubicBezTo>
                    <a:pt x="5497" y="3741"/>
                    <a:pt x="5172" y="3702"/>
                    <a:pt x="4854" y="3623"/>
                  </a:cubicBezTo>
                  <a:cubicBezTo>
                    <a:pt x="3664" y="3329"/>
                    <a:pt x="2725" y="2634"/>
                    <a:pt x="1926" y="1778"/>
                  </a:cubicBezTo>
                  <a:lnTo>
                    <a:pt x="1920" y="1776"/>
                  </a:lnTo>
                  <a:cubicBezTo>
                    <a:pt x="1877" y="1755"/>
                    <a:pt x="1843" y="1718"/>
                    <a:pt x="1820" y="1669"/>
                  </a:cubicBezTo>
                  <a:cubicBezTo>
                    <a:pt x="1817" y="1663"/>
                    <a:pt x="1814" y="1663"/>
                    <a:pt x="1814" y="1660"/>
                  </a:cubicBezTo>
                  <a:lnTo>
                    <a:pt x="1814" y="1657"/>
                  </a:lnTo>
                  <a:cubicBezTo>
                    <a:pt x="1344" y="1141"/>
                    <a:pt x="935" y="577"/>
                    <a:pt x="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4315900" y="610500"/>
              <a:ext cx="455950" cy="229450"/>
            </a:xfrm>
            <a:custGeom>
              <a:avLst/>
              <a:gdLst/>
              <a:ahLst/>
              <a:cxnLst/>
              <a:rect l="l" t="t" r="r" b="b"/>
              <a:pathLst>
                <a:path w="18238" h="9178" extrusionOk="0">
                  <a:moveTo>
                    <a:pt x="15701" y="0"/>
                  </a:moveTo>
                  <a:cubicBezTo>
                    <a:pt x="14972" y="0"/>
                    <a:pt x="14239" y="131"/>
                    <a:pt x="13561" y="380"/>
                  </a:cubicBezTo>
                  <a:cubicBezTo>
                    <a:pt x="12431" y="792"/>
                    <a:pt x="11616" y="1573"/>
                    <a:pt x="10930" y="2539"/>
                  </a:cubicBezTo>
                  <a:cubicBezTo>
                    <a:pt x="10595" y="3006"/>
                    <a:pt x="10298" y="3502"/>
                    <a:pt x="10007" y="3992"/>
                  </a:cubicBezTo>
                  <a:cubicBezTo>
                    <a:pt x="9906" y="4164"/>
                    <a:pt x="9803" y="4337"/>
                    <a:pt x="9699" y="4510"/>
                  </a:cubicBezTo>
                  <a:cubicBezTo>
                    <a:pt x="9520" y="4807"/>
                    <a:pt x="9339" y="5104"/>
                    <a:pt x="9143" y="5392"/>
                  </a:cubicBezTo>
                  <a:cubicBezTo>
                    <a:pt x="9068" y="5507"/>
                    <a:pt x="8993" y="5620"/>
                    <a:pt x="8912" y="5729"/>
                  </a:cubicBezTo>
                  <a:cubicBezTo>
                    <a:pt x="8872" y="5784"/>
                    <a:pt x="8837" y="5836"/>
                    <a:pt x="8800" y="5885"/>
                  </a:cubicBezTo>
                  <a:cubicBezTo>
                    <a:pt x="8379" y="6444"/>
                    <a:pt x="7901" y="6943"/>
                    <a:pt x="7344" y="7349"/>
                  </a:cubicBezTo>
                  <a:lnTo>
                    <a:pt x="7341" y="7352"/>
                  </a:lnTo>
                  <a:cubicBezTo>
                    <a:pt x="7313" y="7387"/>
                    <a:pt x="7272" y="7415"/>
                    <a:pt x="7232" y="7430"/>
                  </a:cubicBezTo>
                  <a:cubicBezTo>
                    <a:pt x="7232" y="7430"/>
                    <a:pt x="7226" y="7430"/>
                    <a:pt x="7226" y="7436"/>
                  </a:cubicBezTo>
                  <a:cubicBezTo>
                    <a:pt x="7226" y="7439"/>
                    <a:pt x="7223" y="7439"/>
                    <a:pt x="7223" y="7439"/>
                  </a:cubicBezTo>
                  <a:cubicBezTo>
                    <a:pt x="7004" y="7586"/>
                    <a:pt x="6777" y="7724"/>
                    <a:pt x="6534" y="7842"/>
                  </a:cubicBezTo>
                  <a:cubicBezTo>
                    <a:pt x="5878" y="8172"/>
                    <a:pt x="5132" y="8372"/>
                    <a:pt x="4390" y="8372"/>
                  </a:cubicBezTo>
                  <a:cubicBezTo>
                    <a:pt x="4115" y="8372"/>
                    <a:pt x="3841" y="8344"/>
                    <a:pt x="3572" y="8286"/>
                  </a:cubicBezTo>
                  <a:cubicBezTo>
                    <a:pt x="2465" y="8044"/>
                    <a:pt x="1589" y="7338"/>
                    <a:pt x="1032" y="6361"/>
                  </a:cubicBezTo>
                  <a:cubicBezTo>
                    <a:pt x="788" y="5925"/>
                    <a:pt x="600" y="5467"/>
                    <a:pt x="421" y="5003"/>
                  </a:cubicBezTo>
                  <a:cubicBezTo>
                    <a:pt x="280" y="5288"/>
                    <a:pt x="148" y="5568"/>
                    <a:pt x="1" y="5845"/>
                  </a:cubicBezTo>
                  <a:cubicBezTo>
                    <a:pt x="439" y="6793"/>
                    <a:pt x="952" y="7701"/>
                    <a:pt x="1788" y="8346"/>
                  </a:cubicBezTo>
                  <a:cubicBezTo>
                    <a:pt x="2541" y="8928"/>
                    <a:pt x="3397" y="9178"/>
                    <a:pt x="4262" y="9178"/>
                  </a:cubicBezTo>
                  <a:cubicBezTo>
                    <a:pt x="5516" y="9178"/>
                    <a:pt x="6788" y="8652"/>
                    <a:pt x="7791" y="7845"/>
                  </a:cubicBezTo>
                  <a:cubicBezTo>
                    <a:pt x="8318" y="7427"/>
                    <a:pt x="8757" y="6943"/>
                    <a:pt x="9151" y="6421"/>
                  </a:cubicBezTo>
                  <a:cubicBezTo>
                    <a:pt x="9270" y="6263"/>
                    <a:pt x="9388" y="6101"/>
                    <a:pt x="9497" y="5934"/>
                  </a:cubicBezTo>
                  <a:cubicBezTo>
                    <a:pt x="9690" y="5652"/>
                    <a:pt x="9875" y="5355"/>
                    <a:pt x="10051" y="5055"/>
                  </a:cubicBezTo>
                  <a:cubicBezTo>
                    <a:pt x="10088" y="5000"/>
                    <a:pt x="10123" y="4943"/>
                    <a:pt x="10154" y="4885"/>
                  </a:cubicBezTo>
                  <a:cubicBezTo>
                    <a:pt x="10226" y="4764"/>
                    <a:pt x="10296" y="4649"/>
                    <a:pt x="10368" y="4530"/>
                  </a:cubicBezTo>
                  <a:cubicBezTo>
                    <a:pt x="10803" y="3813"/>
                    <a:pt x="11275" y="3130"/>
                    <a:pt x="11884" y="2565"/>
                  </a:cubicBezTo>
                  <a:cubicBezTo>
                    <a:pt x="11910" y="2536"/>
                    <a:pt x="11936" y="2510"/>
                    <a:pt x="11967" y="2493"/>
                  </a:cubicBezTo>
                  <a:cubicBezTo>
                    <a:pt x="12157" y="2320"/>
                    <a:pt x="12365" y="2156"/>
                    <a:pt x="12587" y="2011"/>
                  </a:cubicBezTo>
                  <a:cubicBezTo>
                    <a:pt x="13567" y="1372"/>
                    <a:pt x="14728" y="1000"/>
                    <a:pt x="15901" y="988"/>
                  </a:cubicBezTo>
                  <a:cubicBezTo>
                    <a:pt x="15916" y="988"/>
                    <a:pt x="15930" y="988"/>
                    <a:pt x="15944" y="988"/>
                  </a:cubicBezTo>
                  <a:cubicBezTo>
                    <a:pt x="16521" y="988"/>
                    <a:pt x="17054" y="1101"/>
                    <a:pt x="17619" y="1210"/>
                  </a:cubicBezTo>
                  <a:cubicBezTo>
                    <a:pt x="17703" y="1226"/>
                    <a:pt x="17800" y="1241"/>
                    <a:pt x="17890" y="1241"/>
                  </a:cubicBezTo>
                  <a:cubicBezTo>
                    <a:pt x="18077" y="1241"/>
                    <a:pt x="18237" y="1177"/>
                    <a:pt x="18210" y="922"/>
                  </a:cubicBezTo>
                  <a:cubicBezTo>
                    <a:pt x="18193" y="755"/>
                    <a:pt x="18100" y="619"/>
                    <a:pt x="17971" y="519"/>
                  </a:cubicBezTo>
                  <a:cubicBezTo>
                    <a:pt x="17582" y="297"/>
                    <a:pt x="17155" y="161"/>
                    <a:pt x="16711" y="86"/>
                  </a:cubicBezTo>
                  <a:cubicBezTo>
                    <a:pt x="16379" y="29"/>
                    <a:pt x="16041" y="0"/>
                    <a:pt x="15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4514925" y="830075"/>
              <a:ext cx="47500" cy="47025"/>
            </a:xfrm>
            <a:custGeom>
              <a:avLst/>
              <a:gdLst/>
              <a:ahLst/>
              <a:cxnLst/>
              <a:rect l="l" t="t" r="r" b="b"/>
              <a:pathLst>
                <a:path w="1900" h="1881" extrusionOk="0">
                  <a:moveTo>
                    <a:pt x="963" y="563"/>
                  </a:moveTo>
                  <a:cubicBezTo>
                    <a:pt x="992" y="563"/>
                    <a:pt x="1020" y="569"/>
                    <a:pt x="1049" y="572"/>
                  </a:cubicBezTo>
                  <a:cubicBezTo>
                    <a:pt x="1052" y="572"/>
                    <a:pt x="1058" y="572"/>
                    <a:pt x="1061" y="575"/>
                  </a:cubicBezTo>
                  <a:cubicBezTo>
                    <a:pt x="1066" y="575"/>
                    <a:pt x="1072" y="578"/>
                    <a:pt x="1078" y="578"/>
                  </a:cubicBezTo>
                  <a:cubicBezTo>
                    <a:pt x="1078" y="581"/>
                    <a:pt x="1079" y="582"/>
                    <a:pt x="1079" y="582"/>
                  </a:cubicBezTo>
                  <a:cubicBezTo>
                    <a:pt x="1080" y="582"/>
                    <a:pt x="1081" y="581"/>
                    <a:pt x="1081" y="578"/>
                  </a:cubicBezTo>
                  <a:cubicBezTo>
                    <a:pt x="1110" y="589"/>
                    <a:pt x="1136" y="601"/>
                    <a:pt x="1162" y="615"/>
                  </a:cubicBezTo>
                  <a:cubicBezTo>
                    <a:pt x="1176" y="627"/>
                    <a:pt x="1188" y="633"/>
                    <a:pt x="1202" y="644"/>
                  </a:cubicBezTo>
                  <a:cubicBezTo>
                    <a:pt x="1211" y="650"/>
                    <a:pt x="1222" y="661"/>
                    <a:pt x="1231" y="673"/>
                  </a:cubicBezTo>
                  <a:cubicBezTo>
                    <a:pt x="1251" y="699"/>
                    <a:pt x="1268" y="728"/>
                    <a:pt x="1291" y="751"/>
                  </a:cubicBezTo>
                  <a:cubicBezTo>
                    <a:pt x="1303" y="771"/>
                    <a:pt x="1309" y="788"/>
                    <a:pt x="1317" y="808"/>
                  </a:cubicBezTo>
                  <a:lnTo>
                    <a:pt x="1337" y="863"/>
                  </a:lnTo>
                  <a:cubicBezTo>
                    <a:pt x="1337" y="872"/>
                    <a:pt x="1340" y="881"/>
                    <a:pt x="1340" y="886"/>
                  </a:cubicBezTo>
                  <a:cubicBezTo>
                    <a:pt x="1346" y="892"/>
                    <a:pt x="1346" y="895"/>
                    <a:pt x="1349" y="895"/>
                  </a:cubicBezTo>
                  <a:cubicBezTo>
                    <a:pt x="1349" y="901"/>
                    <a:pt x="1349" y="904"/>
                    <a:pt x="1352" y="906"/>
                  </a:cubicBezTo>
                  <a:cubicBezTo>
                    <a:pt x="1349" y="909"/>
                    <a:pt x="1352" y="909"/>
                    <a:pt x="1349" y="918"/>
                  </a:cubicBezTo>
                  <a:cubicBezTo>
                    <a:pt x="1346" y="950"/>
                    <a:pt x="1340" y="990"/>
                    <a:pt x="1334" y="1022"/>
                  </a:cubicBezTo>
                  <a:cubicBezTo>
                    <a:pt x="1334" y="1025"/>
                    <a:pt x="1332" y="1045"/>
                    <a:pt x="1326" y="1051"/>
                  </a:cubicBezTo>
                  <a:cubicBezTo>
                    <a:pt x="1323" y="1059"/>
                    <a:pt x="1320" y="1065"/>
                    <a:pt x="1320" y="1068"/>
                  </a:cubicBezTo>
                  <a:cubicBezTo>
                    <a:pt x="1311" y="1097"/>
                    <a:pt x="1297" y="1123"/>
                    <a:pt x="1283" y="1151"/>
                  </a:cubicBezTo>
                  <a:cubicBezTo>
                    <a:pt x="1274" y="1166"/>
                    <a:pt x="1265" y="1177"/>
                    <a:pt x="1260" y="1189"/>
                  </a:cubicBezTo>
                  <a:cubicBezTo>
                    <a:pt x="1251" y="1198"/>
                    <a:pt x="1239" y="1209"/>
                    <a:pt x="1234" y="1215"/>
                  </a:cubicBezTo>
                  <a:cubicBezTo>
                    <a:pt x="1216" y="1235"/>
                    <a:pt x="1193" y="1249"/>
                    <a:pt x="1173" y="1267"/>
                  </a:cubicBezTo>
                  <a:lnTo>
                    <a:pt x="1150" y="1278"/>
                  </a:lnTo>
                  <a:cubicBezTo>
                    <a:pt x="1124" y="1293"/>
                    <a:pt x="1095" y="1301"/>
                    <a:pt x="1072" y="1310"/>
                  </a:cubicBezTo>
                  <a:cubicBezTo>
                    <a:pt x="1066" y="1310"/>
                    <a:pt x="1061" y="1313"/>
                    <a:pt x="1052" y="1313"/>
                  </a:cubicBezTo>
                  <a:cubicBezTo>
                    <a:pt x="1023" y="1321"/>
                    <a:pt x="994" y="1324"/>
                    <a:pt x="966" y="1327"/>
                  </a:cubicBezTo>
                  <a:lnTo>
                    <a:pt x="945" y="1327"/>
                  </a:lnTo>
                  <a:cubicBezTo>
                    <a:pt x="917" y="1324"/>
                    <a:pt x="885" y="1324"/>
                    <a:pt x="856" y="1319"/>
                  </a:cubicBezTo>
                  <a:cubicBezTo>
                    <a:pt x="847" y="1319"/>
                    <a:pt x="845" y="1313"/>
                    <a:pt x="833" y="1313"/>
                  </a:cubicBezTo>
                  <a:lnTo>
                    <a:pt x="833" y="1310"/>
                  </a:lnTo>
                  <a:cubicBezTo>
                    <a:pt x="804" y="1304"/>
                    <a:pt x="778" y="1293"/>
                    <a:pt x="749" y="1278"/>
                  </a:cubicBezTo>
                  <a:cubicBezTo>
                    <a:pt x="748" y="1278"/>
                    <a:pt x="747" y="1277"/>
                    <a:pt x="747" y="1277"/>
                  </a:cubicBezTo>
                  <a:cubicBezTo>
                    <a:pt x="747" y="1277"/>
                    <a:pt x="747" y="1277"/>
                    <a:pt x="747" y="1278"/>
                  </a:cubicBezTo>
                  <a:cubicBezTo>
                    <a:pt x="744" y="1275"/>
                    <a:pt x="735" y="1270"/>
                    <a:pt x="732" y="1267"/>
                  </a:cubicBezTo>
                  <a:cubicBezTo>
                    <a:pt x="712" y="1249"/>
                    <a:pt x="692" y="1235"/>
                    <a:pt x="672" y="1218"/>
                  </a:cubicBezTo>
                  <a:cubicBezTo>
                    <a:pt x="663" y="1206"/>
                    <a:pt x="654" y="1195"/>
                    <a:pt x="646" y="1189"/>
                  </a:cubicBezTo>
                  <a:cubicBezTo>
                    <a:pt x="640" y="1174"/>
                    <a:pt x="628" y="1163"/>
                    <a:pt x="620" y="1151"/>
                  </a:cubicBezTo>
                  <a:lnTo>
                    <a:pt x="620" y="1149"/>
                  </a:lnTo>
                  <a:cubicBezTo>
                    <a:pt x="611" y="1123"/>
                    <a:pt x="597" y="1097"/>
                    <a:pt x="585" y="1074"/>
                  </a:cubicBezTo>
                  <a:lnTo>
                    <a:pt x="574" y="1030"/>
                  </a:lnTo>
                  <a:cubicBezTo>
                    <a:pt x="574" y="1025"/>
                    <a:pt x="571" y="1025"/>
                    <a:pt x="571" y="1022"/>
                  </a:cubicBezTo>
                  <a:cubicBezTo>
                    <a:pt x="568" y="1004"/>
                    <a:pt x="568" y="987"/>
                    <a:pt x="559" y="967"/>
                  </a:cubicBezTo>
                  <a:cubicBezTo>
                    <a:pt x="562" y="932"/>
                    <a:pt x="568" y="895"/>
                    <a:pt x="574" y="860"/>
                  </a:cubicBezTo>
                  <a:cubicBezTo>
                    <a:pt x="574" y="857"/>
                    <a:pt x="576" y="843"/>
                    <a:pt x="582" y="832"/>
                  </a:cubicBezTo>
                  <a:cubicBezTo>
                    <a:pt x="585" y="829"/>
                    <a:pt x="585" y="829"/>
                    <a:pt x="585" y="823"/>
                  </a:cubicBezTo>
                  <a:cubicBezTo>
                    <a:pt x="597" y="794"/>
                    <a:pt x="611" y="765"/>
                    <a:pt x="620" y="742"/>
                  </a:cubicBezTo>
                  <a:cubicBezTo>
                    <a:pt x="628" y="734"/>
                    <a:pt x="631" y="722"/>
                    <a:pt x="640" y="716"/>
                  </a:cubicBezTo>
                  <a:cubicBezTo>
                    <a:pt x="646" y="705"/>
                    <a:pt x="657" y="690"/>
                    <a:pt x="669" y="685"/>
                  </a:cubicBezTo>
                  <a:cubicBezTo>
                    <a:pt x="672" y="679"/>
                    <a:pt x="669" y="679"/>
                    <a:pt x="672" y="679"/>
                  </a:cubicBezTo>
                  <a:cubicBezTo>
                    <a:pt x="689" y="664"/>
                    <a:pt x="703" y="650"/>
                    <a:pt x="721" y="636"/>
                  </a:cubicBezTo>
                  <a:cubicBezTo>
                    <a:pt x="729" y="630"/>
                    <a:pt x="741" y="621"/>
                    <a:pt x="755" y="615"/>
                  </a:cubicBezTo>
                  <a:cubicBezTo>
                    <a:pt x="775" y="604"/>
                    <a:pt x="801" y="592"/>
                    <a:pt x="827" y="587"/>
                  </a:cubicBezTo>
                  <a:cubicBezTo>
                    <a:pt x="836" y="584"/>
                    <a:pt x="845" y="578"/>
                    <a:pt x="856" y="575"/>
                  </a:cubicBezTo>
                  <a:cubicBezTo>
                    <a:pt x="876" y="572"/>
                    <a:pt x="905" y="569"/>
                    <a:pt x="931" y="563"/>
                  </a:cubicBezTo>
                  <a:close/>
                  <a:moveTo>
                    <a:pt x="961" y="1"/>
                  </a:moveTo>
                  <a:cubicBezTo>
                    <a:pt x="672" y="1"/>
                    <a:pt x="381" y="137"/>
                    <a:pt x="202" y="367"/>
                  </a:cubicBezTo>
                  <a:cubicBezTo>
                    <a:pt x="92" y="514"/>
                    <a:pt x="20" y="705"/>
                    <a:pt x="12" y="892"/>
                  </a:cubicBezTo>
                  <a:cubicBezTo>
                    <a:pt x="0" y="1111"/>
                    <a:pt x="69" y="1327"/>
                    <a:pt x="199" y="1506"/>
                  </a:cubicBezTo>
                  <a:cubicBezTo>
                    <a:pt x="371" y="1742"/>
                    <a:pt x="667" y="1881"/>
                    <a:pt x="959" y="1881"/>
                  </a:cubicBezTo>
                  <a:cubicBezTo>
                    <a:pt x="1013" y="1881"/>
                    <a:pt x="1068" y="1876"/>
                    <a:pt x="1121" y="1866"/>
                  </a:cubicBezTo>
                  <a:cubicBezTo>
                    <a:pt x="1554" y="1783"/>
                    <a:pt x="1859" y="1434"/>
                    <a:pt x="1897" y="990"/>
                  </a:cubicBezTo>
                  <a:cubicBezTo>
                    <a:pt x="1899" y="958"/>
                    <a:pt x="1897" y="921"/>
                    <a:pt x="1885" y="889"/>
                  </a:cubicBezTo>
                  <a:cubicBezTo>
                    <a:pt x="1891" y="860"/>
                    <a:pt x="1897" y="829"/>
                    <a:pt x="1888" y="794"/>
                  </a:cubicBezTo>
                  <a:cubicBezTo>
                    <a:pt x="1839" y="578"/>
                    <a:pt x="1744" y="396"/>
                    <a:pt x="1582" y="244"/>
                  </a:cubicBezTo>
                  <a:cubicBezTo>
                    <a:pt x="1456" y="125"/>
                    <a:pt x="1291" y="53"/>
                    <a:pt x="1124" y="16"/>
                  </a:cubicBezTo>
                  <a:cubicBezTo>
                    <a:pt x="1070" y="6"/>
                    <a:pt x="1016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4528900" y="844150"/>
              <a:ext cx="19825" cy="19125"/>
            </a:xfrm>
            <a:custGeom>
              <a:avLst/>
              <a:gdLst/>
              <a:ahLst/>
              <a:cxnLst/>
              <a:rect l="l" t="t" r="r" b="b"/>
              <a:pathLst>
                <a:path w="793" h="765" extrusionOk="0">
                  <a:moveTo>
                    <a:pt x="372" y="0"/>
                  </a:moveTo>
                  <a:cubicBezTo>
                    <a:pt x="346" y="6"/>
                    <a:pt x="317" y="9"/>
                    <a:pt x="297" y="12"/>
                  </a:cubicBezTo>
                  <a:cubicBezTo>
                    <a:pt x="286" y="15"/>
                    <a:pt x="277" y="21"/>
                    <a:pt x="268" y="24"/>
                  </a:cubicBezTo>
                  <a:cubicBezTo>
                    <a:pt x="242" y="29"/>
                    <a:pt x="216" y="41"/>
                    <a:pt x="196" y="52"/>
                  </a:cubicBezTo>
                  <a:cubicBezTo>
                    <a:pt x="182" y="58"/>
                    <a:pt x="170" y="67"/>
                    <a:pt x="162" y="73"/>
                  </a:cubicBezTo>
                  <a:cubicBezTo>
                    <a:pt x="144" y="87"/>
                    <a:pt x="130" y="101"/>
                    <a:pt x="113" y="116"/>
                  </a:cubicBezTo>
                  <a:cubicBezTo>
                    <a:pt x="110" y="116"/>
                    <a:pt x="113" y="116"/>
                    <a:pt x="110" y="122"/>
                  </a:cubicBezTo>
                  <a:cubicBezTo>
                    <a:pt x="98" y="127"/>
                    <a:pt x="87" y="142"/>
                    <a:pt x="81" y="153"/>
                  </a:cubicBezTo>
                  <a:cubicBezTo>
                    <a:pt x="72" y="159"/>
                    <a:pt x="69" y="171"/>
                    <a:pt x="61" y="179"/>
                  </a:cubicBezTo>
                  <a:cubicBezTo>
                    <a:pt x="52" y="202"/>
                    <a:pt x="38" y="231"/>
                    <a:pt x="26" y="260"/>
                  </a:cubicBezTo>
                  <a:cubicBezTo>
                    <a:pt x="26" y="266"/>
                    <a:pt x="26" y="266"/>
                    <a:pt x="23" y="269"/>
                  </a:cubicBezTo>
                  <a:cubicBezTo>
                    <a:pt x="17" y="280"/>
                    <a:pt x="15" y="294"/>
                    <a:pt x="15" y="297"/>
                  </a:cubicBezTo>
                  <a:cubicBezTo>
                    <a:pt x="9" y="332"/>
                    <a:pt x="3" y="369"/>
                    <a:pt x="0" y="404"/>
                  </a:cubicBezTo>
                  <a:cubicBezTo>
                    <a:pt x="9" y="424"/>
                    <a:pt x="9" y="441"/>
                    <a:pt x="12" y="459"/>
                  </a:cubicBezTo>
                  <a:cubicBezTo>
                    <a:pt x="12" y="462"/>
                    <a:pt x="15" y="462"/>
                    <a:pt x="15" y="467"/>
                  </a:cubicBezTo>
                  <a:lnTo>
                    <a:pt x="26" y="511"/>
                  </a:lnTo>
                  <a:cubicBezTo>
                    <a:pt x="38" y="534"/>
                    <a:pt x="52" y="560"/>
                    <a:pt x="61" y="586"/>
                  </a:cubicBezTo>
                  <a:lnTo>
                    <a:pt x="61" y="588"/>
                  </a:lnTo>
                  <a:cubicBezTo>
                    <a:pt x="69" y="600"/>
                    <a:pt x="81" y="611"/>
                    <a:pt x="87" y="626"/>
                  </a:cubicBezTo>
                  <a:cubicBezTo>
                    <a:pt x="95" y="632"/>
                    <a:pt x="104" y="643"/>
                    <a:pt x="113" y="655"/>
                  </a:cubicBezTo>
                  <a:cubicBezTo>
                    <a:pt x="133" y="672"/>
                    <a:pt x="153" y="686"/>
                    <a:pt x="173" y="704"/>
                  </a:cubicBezTo>
                  <a:cubicBezTo>
                    <a:pt x="176" y="707"/>
                    <a:pt x="185" y="712"/>
                    <a:pt x="188" y="715"/>
                  </a:cubicBezTo>
                  <a:cubicBezTo>
                    <a:pt x="188" y="714"/>
                    <a:pt x="188" y="714"/>
                    <a:pt x="188" y="714"/>
                  </a:cubicBezTo>
                  <a:cubicBezTo>
                    <a:pt x="188" y="714"/>
                    <a:pt x="189" y="715"/>
                    <a:pt x="190" y="715"/>
                  </a:cubicBezTo>
                  <a:cubicBezTo>
                    <a:pt x="219" y="730"/>
                    <a:pt x="245" y="741"/>
                    <a:pt x="274" y="747"/>
                  </a:cubicBezTo>
                  <a:lnTo>
                    <a:pt x="274" y="750"/>
                  </a:lnTo>
                  <a:cubicBezTo>
                    <a:pt x="286" y="750"/>
                    <a:pt x="288" y="756"/>
                    <a:pt x="297" y="756"/>
                  </a:cubicBezTo>
                  <a:cubicBezTo>
                    <a:pt x="326" y="761"/>
                    <a:pt x="358" y="761"/>
                    <a:pt x="386" y="764"/>
                  </a:cubicBezTo>
                  <a:lnTo>
                    <a:pt x="407" y="764"/>
                  </a:lnTo>
                  <a:cubicBezTo>
                    <a:pt x="435" y="761"/>
                    <a:pt x="464" y="758"/>
                    <a:pt x="493" y="750"/>
                  </a:cubicBezTo>
                  <a:cubicBezTo>
                    <a:pt x="502" y="750"/>
                    <a:pt x="507" y="747"/>
                    <a:pt x="513" y="747"/>
                  </a:cubicBezTo>
                  <a:cubicBezTo>
                    <a:pt x="536" y="738"/>
                    <a:pt x="565" y="730"/>
                    <a:pt x="591" y="715"/>
                  </a:cubicBezTo>
                  <a:lnTo>
                    <a:pt x="614" y="704"/>
                  </a:lnTo>
                  <a:cubicBezTo>
                    <a:pt x="634" y="686"/>
                    <a:pt x="657" y="672"/>
                    <a:pt x="675" y="652"/>
                  </a:cubicBezTo>
                  <a:cubicBezTo>
                    <a:pt x="680" y="646"/>
                    <a:pt x="692" y="635"/>
                    <a:pt x="701" y="626"/>
                  </a:cubicBezTo>
                  <a:cubicBezTo>
                    <a:pt x="706" y="614"/>
                    <a:pt x="715" y="603"/>
                    <a:pt x="724" y="588"/>
                  </a:cubicBezTo>
                  <a:cubicBezTo>
                    <a:pt x="738" y="560"/>
                    <a:pt x="752" y="534"/>
                    <a:pt x="761" y="505"/>
                  </a:cubicBezTo>
                  <a:cubicBezTo>
                    <a:pt x="761" y="502"/>
                    <a:pt x="764" y="496"/>
                    <a:pt x="767" y="488"/>
                  </a:cubicBezTo>
                  <a:cubicBezTo>
                    <a:pt x="773" y="482"/>
                    <a:pt x="775" y="462"/>
                    <a:pt x="775" y="459"/>
                  </a:cubicBezTo>
                  <a:cubicBezTo>
                    <a:pt x="781" y="427"/>
                    <a:pt x="787" y="387"/>
                    <a:pt x="790" y="355"/>
                  </a:cubicBezTo>
                  <a:cubicBezTo>
                    <a:pt x="793" y="346"/>
                    <a:pt x="790" y="346"/>
                    <a:pt x="793" y="343"/>
                  </a:cubicBezTo>
                  <a:cubicBezTo>
                    <a:pt x="790" y="341"/>
                    <a:pt x="790" y="338"/>
                    <a:pt x="790" y="332"/>
                  </a:cubicBezTo>
                  <a:cubicBezTo>
                    <a:pt x="787" y="332"/>
                    <a:pt x="787" y="329"/>
                    <a:pt x="781" y="323"/>
                  </a:cubicBezTo>
                  <a:cubicBezTo>
                    <a:pt x="781" y="318"/>
                    <a:pt x="778" y="309"/>
                    <a:pt x="778" y="300"/>
                  </a:cubicBezTo>
                  <a:lnTo>
                    <a:pt x="758" y="245"/>
                  </a:lnTo>
                  <a:cubicBezTo>
                    <a:pt x="750" y="225"/>
                    <a:pt x="744" y="208"/>
                    <a:pt x="732" y="188"/>
                  </a:cubicBezTo>
                  <a:cubicBezTo>
                    <a:pt x="709" y="165"/>
                    <a:pt x="692" y="136"/>
                    <a:pt x="672" y="110"/>
                  </a:cubicBezTo>
                  <a:cubicBezTo>
                    <a:pt x="663" y="98"/>
                    <a:pt x="652" y="87"/>
                    <a:pt x="643" y="81"/>
                  </a:cubicBezTo>
                  <a:cubicBezTo>
                    <a:pt x="629" y="70"/>
                    <a:pt x="617" y="64"/>
                    <a:pt x="603" y="52"/>
                  </a:cubicBezTo>
                  <a:cubicBezTo>
                    <a:pt x="577" y="38"/>
                    <a:pt x="551" y="26"/>
                    <a:pt x="522" y="15"/>
                  </a:cubicBezTo>
                  <a:cubicBezTo>
                    <a:pt x="522" y="18"/>
                    <a:pt x="521" y="19"/>
                    <a:pt x="520" y="19"/>
                  </a:cubicBezTo>
                  <a:cubicBezTo>
                    <a:pt x="520" y="19"/>
                    <a:pt x="519" y="18"/>
                    <a:pt x="519" y="15"/>
                  </a:cubicBezTo>
                  <a:cubicBezTo>
                    <a:pt x="513" y="15"/>
                    <a:pt x="507" y="12"/>
                    <a:pt x="502" y="12"/>
                  </a:cubicBezTo>
                  <a:cubicBezTo>
                    <a:pt x="499" y="9"/>
                    <a:pt x="493" y="9"/>
                    <a:pt x="490" y="9"/>
                  </a:cubicBezTo>
                  <a:cubicBezTo>
                    <a:pt x="461" y="6"/>
                    <a:pt x="433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4783175" y="782075"/>
              <a:ext cx="55500" cy="50700"/>
            </a:xfrm>
            <a:custGeom>
              <a:avLst/>
              <a:gdLst/>
              <a:ahLst/>
              <a:cxnLst/>
              <a:rect l="l" t="t" r="r" b="b"/>
              <a:pathLst>
                <a:path w="2220" h="2028" extrusionOk="0">
                  <a:moveTo>
                    <a:pt x="1041" y="550"/>
                  </a:moveTo>
                  <a:cubicBezTo>
                    <a:pt x="1052" y="550"/>
                    <a:pt x="1067" y="550"/>
                    <a:pt x="1078" y="552"/>
                  </a:cubicBezTo>
                  <a:cubicBezTo>
                    <a:pt x="1087" y="552"/>
                    <a:pt x="1101" y="558"/>
                    <a:pt x="1116" y="561"/>
                  </a:cubicBezTo>
                  <a:lnTo>
                    <a:pt x="1121" y="561"/>
                  </a:lnTo>
                  <a:cubicBezTo>
                    <a:pt x="1144" y="570"/>
                    <a:pt x="1173" y="578"/>
                    <a:pt x="1199" y="593"/>
                  </a:cubicBezTo>
                  <a:cubicBezTo>
                    <a:pt x="1214" y="601"/>
                    <a:pt x="1222" y="607"/>
                    <a:pt x="1237" y="610"/>
                  </a:cubicBezTo>
                  <a:lnTo>
                    <a:pt x="1239" y="610"/>
                  </a:lnTo>
                  <a:lnTo>
                    <a:pt x="1239" y="616"/>
                  </a:lnTo>
                  <a:cubicBezTo>
                    <a:pt x="1265" y="633"/>
                    <a:pt x="1286" y="642"/>
                    <a:pt x="1309" y="665"/>
                  </a:cubicBezTo>
                  <a:lnTo>
                    <a:pt x="1309" y="668"/>
                  </a:lnTo>
                  <a:cubicBezTo>
                    <a:pt x="1317" y="697"/>
                    <a:pt x="1332" y="723"/>
                    <a:pt x="1352" y="746"/>
                  </a:cubicBezTo>
                  <a:cubicBezTo>
                    <a:pt x="1381" y="777"/>
                    <a:pt x="1410" y="806"/>
                    <a:pt x="1430" y="841"/>
                  </a:cubicBezTo>
                  <a:cubicBezTo>
                    <a:pt x="1438" y="861"/>
                    <a:pt x="1447" y="878"/>
                    <a:pt x="1453" y="895"/>
                  </a:cubicBezTo>
                  <a:cubicBezTo>
                    <a:pt x="1461" y="933"/>
                    <a:pt x="1484" y="962"/>
                    <a:pt x="1513" y="991"/>
                  </a:cubicBezTo>
                  <a:cubicBezTo>
                    <a:pt x="1516" y="996"/>
                    <a:pt x="1525" y="1005"/>
                    <a:pt x="1528" y="1014"/>
                  </a:cubicBezTo>
                  <a:cubicBezTo>
                    <a:pt x="1533" y="1034"/>
                    <a:pt x="1539" y="1051"/>
                    <a:pt x="1545" y="1068"/>
                  </a:cubicBezTo>
                  <a:cubicBezTo>
                    <a:pt x="1545" y="1071"/>
                    <a:pt x="1548" y="1080"/>
                    <a:pt x="1548" y="1086"/>
                  </a:cubicBezTo>
                  <a:cubicBezTo>
                    <a:pt x="1556" y="1120"/>
                    <a:pt x="1562" y="1152"/>
                    <a:pt x="1568" y="1184"/>
                  </a:cubicBezTo>
                  <a:lnTo>
                    <a:pt x="1568" y="1230"/>
                  </a:lnTo>
                  <a:lnTo>
                    <a:pt x="1568" y="1250"/>
                  </a:lnTo>
                  <a:cubicBezTo>
                    <a:pt x="1562" y="1264"/>
                    <a:pt x="1559" y="1282"/>
                    <a:pt x="1559" y="1299"/>
                  </a:cubicBezTo>
                  <a:cubicBezTo>
                    <a:pt x="1559" y="1302"/>
                    <a:pt x="1559" y="1308"/>
                    <a:pt x="1556" y="1310"/>
                  </a:cubicBezTo>
                  <a:cubicBezTo>
                    <a:pt x="1554" y="1322"/>
                    <a:pt x="1548" y="1328"/>
                    <a:pt x="1545" y="1339"/>
                  </a:cubicBezTo>
                  <a:cubicBezTo>
                    <a:pt x="1545" y="1342"/>
                    <a:pt x="1545" y="1342"/>
                    <a:pt x="1542" y="1345"/>
                  </a:cubicBezTo>
                  <a:cubicBezTo>
                    <a:pt x="1539" y="1345"/>
                    <a:pt x="1539" y="1351"/>
                    <a:pt x="1542" y="1351"/>
                  </a:cubicBezTo>
                  <a:cubicBezTo>
                    <a:pt x="1542" y="1351"/>
                    <a:pt x="1539" y="1354"/>
                    <a:pt x="1542" y="1354"/>
                  </a:cubicBezTo>
                  <a:cubicBezTo>
                    <a:pt x="1539" y="1359"/>
                    <a:pt x="1539" y="1368"/>
                    <a:pt x="1531" y="1371"/>
                  </a:cubicBezTo>
                  <a:lnTo>
                    <a:pt x="1531" y="1365"/>
                  </a:lnTo>
                  <a:lnTo>
                    <a:pt x="1525" y="1380"/>
                  </a:lnTo>
                  <a:lnTo>
                    <a:pt x="1519" y="1383"/>
                  </a:lnTo>
                  <a:cubicBezTo>
                    <a:pt x="1510" y="1388"/>
                    <a:pt x="1496" y="1403"/>
                    <a:pt x="1487" y="1411"/>
                  </a:cubicBezTo>
                  <a:cubicBezTo>
                    <a:pt x="1484" y="1414"/>
                    <a:pt x="1482" y="1417"/>
                    <a:pt x="1476" y="1417"/>
                  </a:cubicBezTo>
                  <a:cubicBezTo>
                    <a:pt x="1461" y="1429"/>
                    <a:pt x="1444" y="1432"/>
                    <a:pt x="1430" y="1440"/>
                  </a:cubicBezTo>
                  <a:cubicBezTo>
                    <a:pt x="1418" y="1443"/>
                    <a:pt x="1373" y="1453"/>
                    <a:pt x="1386" y="1453"/>
                  </a:cubicBezTo>
                  <a:cubicBezTo>
                    <a:pt x="1389" y="1453"/>
                    <a:pt x="1393" y="1453"/>
                    <a:pt x="1401" y="1452"/>
                  </a:cubicBezTo>
                  <a:lnTo>
                    <a:pt x="1401" y="1452"/>
                  </a:lnTo>
                  <a:cubicBezTo>
                    <a:pt x="1386" y="1455"/>
                    <a:pt x="1372" y="1457"/>
                    <a:pt x="1366" y="1457"/>
                  </a:cubicBezTo>
                  <a:cubicBezTo>
                    <a:pt x="1329" y="1460"/>
                    <a:pt x="1300" y="1460"/>
                    <a:pt x="1271" y="1466"/>
                  </a:cubicBezTo>
                  <a:cubicBezTo>
                    <a:pt x="1228" y="1469"/>
                    <a:pt x="1185" y="1475"/>
                    <a:pt x="1141" y="1475"/>
                  </a:cubicBezTo>
                  <a:lnTo>
                    <a:pt x="1124" y="1481"/>
                  </a:lnTo>
                  <a:cubicBezTo>
                    <a:pt x="1110" y="1481"/>
                    <a:pt x="1081" y="1481"/>
                    <a:pt x="1072" y="1475"/>
                  </a:cubicBezTo>
                  <a:cubicBezTo>
                    <a:pt x="1041" y="1472"/>
                    <a:pt x="1006" y="1469"/>
                    <a:pt x="971" y="1460"/>
                  </a:cubicBezTo>
                  <a:cubicBezTo>
                    <a:pt x="960" y="1457"/>
                    <a:pt x="951" y="1455"/>
                    <a:pt x="937" y="1455"/>
                  </a:cubicBezTo>
                  <a:cubicBezTo>
                    <a:pt x="928" y="1449"/>
                    <a:pt x="922" y="1446"/>
                    <a:pt x="911" y="1446"/>
                  </a:cubicBezTo>
                  <a:cubicBezTo>
                    <a:pt x="882" y="1432"/>
                    <a:pt x="850" y="1420"/>
                    <a:pt x="822" y="1406"/>
                  </a:cubicBezTo>
                  <a:lnTo>
                    <a:pt x="819" y="1403"/>
                  </a:lnTo>
                  <a:lnTo>
                    <a:pt x="784" y="1383"/>
                  </a:lnTo>
                  <a:cubicBezTo>
                    <a:pt x="761" y="1362"/>
                    <a:pt x="738" y="1345"/>
                    <a:pt x="718" y="1325"/>
                  </a:cubicBezTo>
                  <a:cubicBezTo>
                    <a:pt x="709" y="1316"/>
                    <a:pt x="698" y="1305"/>
                    <a:pt x="692" y="1296"/>
                  </a:cubicBezTo>
                  <a:cubicBezTo>
                    <a:pt x="675" y="1276"/>
                    <a:pt x="654" y="1253"/>
                    <a:pt x="640" y="1230"/>
                  </a:cubicBezTo>
                  <a:cubicBezTo>
                    <a:pt x="640" y="1230"/>
                    <a:pt x="640" y="1227"/>
                    <a:pt x="637" y="1227"/>
                  </a:cubicBezTo>
                  <a:cubicBezTo>
                    <a:pt x="637" y="1224"/>
                    <a:pt x="637" y="1224"/>
                    <a:pt x="634" y="1224"/>
                  </a:cubicBezTo>
                  <a:cubicBezTo>
                    <a:pt x="631" y="1215"/>
                    <a:pt x="626" y="1212"/>
                    <a:pt x="626" y="1210"/>
                  </a:cubicBezTo>
                  <a:cubicBezTo>
                    <a:pt x="623" y="1204"/>
                    <a:pt x="623" y="1204"/>
                    <a:pt x="623" y="1201"/>
                  </a:cubicBezTo>
                  <a:cubicBezTo>
                    <a:pt x="620" y="1198"/>
                    <a:pt x="617" y="1195"/>
                    <a:pt x="617" y="1189"/>
                  </a:cubicBezTo>
                  <a:cubicBezTo>
                    <a:pt x="605" y="1161"/>
                    <a:pt x="594" y="1138"/>
                    <a:pt x="582" y="1109"/>
                  </a:cubicBezTo>
                  <a:cubicBezTo>
                    <a:pt x="582" y="1103"/>
                    <a:pt x="582" y="1103"/>
                    <a:pt x="579" y="1097"/>
                  </a:cubicBezTo>
                  <a:lnTo>
                    <a:pt x="577" y="1074"/>
                  </a:lnTo>
                  <a:cubicBezTo>
                    <a:pt x="568" y="1051"/>
                    <a:pt x="568" y="1025"/>
                    <a:pt x="565" y="996"/>
                  </a:cubicBezTo>
                  <a:lnTo>
                    <a:pt x="565" y="970"/>
                  </a:lnTo>
                  <a:cubicBezTo>
                    <a:pt x="568" y="967"/>
                    <a:pt x="565" y="967"/>
                    <a:pt x="565" y="959"/>
                  </a:cubicBezTo>
                  <a:cubicBezTo>
                    <a:pt x="565" y="936"/>
                    <a:pt x="568" y="901"/>
                    <a:pt x="577" y="872"/>
                  </a:cubicBezTo>
                  <a:cubicBezTo>
                    <a:pt x="577" y="869"/>
                    <a:pt x="579" y="864"/>
                    <a:pt x="579" y="858"/>
                  </a:cubicBezTo>
                  <a:cubicBezTo>
                    <a:pt x="579" y="855"/>
                    <a:pt x="582" y="849"/>
                    <a:pt x="582" y="846"/>
                  </a:cubicBezTo>
                  <a:cubicBezTo>
                    <a:pt x="591" y="820"/>
                    <a:pt x="605" y="797"/>
                    <a:pt x="617" y="769"/>
                  </a:cubicBezTo>
                  <a:cubicBezTo>
                    <a:pt x="623" y="763"/>
                    <a:pt x="626" y="751"/>
                    <a:pt x="637" y="740"/>
                  </a:cubicBezTo>
                  <a:cubicBezTo>
                    <a:pt x="646" y="725"/>
                    <a:pt x="654" y="714"/>
                    <a:pt x="666" y="705"/>
                  </a:cubicBezTo>
                  <a:lnTo>
                    <a:pt x="675" y="697"/>
                  </a:lnTo>
                  <a:lnTo>
                    <a:pt x="683" y="688"/>
                  </a:lnTo>
                  <a:cubicBezTo>
                    <a:pt x="698" y="676"/>
                    <a:pt x="718" y="665"/>
                    <a:pt x="732" y="650"/>
                  </a:cubicBezTo>
                  <a:cubicBezTo>
                    <a:pt x="741" y="642"/>
                    <a:pt x="755" y="633"/>
                    <a:pt x="767" y="625"/>
                  </a:cubicBezTo>
                  <a:cubicBezTo>
                    <a:pt x="770" y="625"/>
                    <a:pt x="775" y="622"/>
                    <a:pt x="778" y="622"/>
                  </a:cubicBezTo>
                  <a:cubicBezTo>
                    <a:pt x="819" y="604"/>
                    <a:pt x="856" y="590"/>
                    <a:pt x="896" y="570"/>
                  </a:cubicBezTo>
                  <a:lnTo>
                    <a:pt x="905" y="570"/>
                  </a:lnTo>
                  <a:cubicBezTo>
                    <a:pt x="925" y="567"/>
                    <a:pt x="948" y="561"/>
                    <a:pt x="971" y="558"/>
                  </a:cubicBezTo>
                  <a:lnTo>
                    <a:pt x="1041" y="550"/>
                  </a:lnTo>
                  <a:close/>
                  <a:moveTo>
                    <a:pt x="1026" y="0"/>
                  </a:moveTo>
                  <a:cubicBezTo>
                    <a:pt x="876" y="0"/>
                    <a:pt x="725" y="34"/>
                    <a:pt x="582" y="100"/>
                  </a:cubicBezTo>
                  <a:cubicBezTo>
                    <a:pt x="213" y="270"/>
                    <a:pt x="0" y="625"/>
                    <a:pt x="15" y="1031"/>
                  </a:cubicBezTo>
                  <a:cubicBezTo>
                    <a:pt x="29" y="1406"/>
                    <a:pt x="262" y="1734"/>
                    <a:pt x="591" y="1907"/>
                  </a:cubicBezTo>
                  <a:cubicBezTo>
                    <a:pt x="755" y="1994"/>
                    <a:pt x="939" y="2028"/>
                    <a:pt x="1124" y="2028"/>
                  </a:cubicBezTo>
                  <a:cubicBezTo>
                    <a:pt x="1153" y="2028"/>
                    <a:pt x="1182" y="2027"/>
                    <a:pt x="1211" y="2025"/>
                  </a:cubicBezTo>
                  <a:cubicBezTo>
                    <a:pt x="1444" y="2017"/>
                    <a:pt x="1692" y="1970"/>
                    <a:pt x="1871" y="1803"/>
                  </a:cubicBezTo>
                  <a:cubicBezTo>
                    <a:pt x="2219" y="1483"/>
                    <a:pt x="2162" y="976"/>
                    <a:pt x="1931" y="593"/>
                  </a:cubicBezTo>
                  <a:cubicBezTo>
                    <a:pt x="1822" y="348"/>
                    <a:pt x="1603" y="137"/>
                    <a:pt x="1346" y="54"/>
                  </a:cubicBezTo>
                  <a:cubicBezTo>
                    <a:pt x="1241" y="18"/>
                    <a:pt x="1134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4797300" y="795800"/>
              <a:ext cx="25100" cy="23225"/>
            </a:xfrm>
            <a:custGeom>
              <a:avLst/>
              <a:gdLst/>
              <a:ahLst/>
              <a:cxnLst/>
              <a:rect l="l" t="t" r="r" b="b"/>
              <a:pathLst>
                <a:path w="1004" h="929" extrusionOk="0">
                  <a:moveTo>
                    <a:pt x="476" y="1"/>
                  </a:moveTo>
                  <a:lnTo>
                    <a:pt x="406" y="6"/>
                  </a:lnTo>
                  <a:cubicBezTo>
                    <a:pt x="383" y="12"/>
                    <a:pt x="360" y="18"/>
                    <a:pt x="340" y="21"/>
                  </a:cubicBezTo>
                  <a:lnTo>
                    <a:pt x="331" y="21"/>
                  </a:lnTo>
                  <a:cubicBezTo>
                    <a:pt x="291" y="41"/>
                    <a:pt x="254" y="55"/>
                    <a:pt x="213" y="73"/>
                  </a:cubicBezTo>
                  <a:cubicBezTo>
                    <a:pt x="210" y="73"/>
                    <a:pt x="205" y="76"/>
                    <a:pt x="202" y="76"/>
                  </a:cubicBezTo>
                  <a:cubicBezTo>
                    <a:pt x="190" y="84"/>
                    <a:pt x="176" y="93"/>
                    <a:pt x="167" y="101"/>
                  </a:cubicBezTo>
                  <a:cubicBezTo>
                    <a:pt x="153" y="116"/>
                    <a:pt x="133" y="127"/>
                    <a:pt x="118" y="136"/>
                  </a:cubicBezTo>
                  <a:lnTo>
                    <a:pt x="110" y="148"/>
                  </a:lnTo>
                  <a:lnTo>
                    <a:pt x="101" y="156"/>
                  </a:lnTo>
                  <a:cubicBezTo>
                    <a:pt x="89" y="165"/>
                    <a:pt x="81" y="176"/>
                    <a:pt x="72" y="191"/>
                  </a:cubicBezTo>
                  <a:cubicBezTo>
                    <a:pt x="61" y="202"/>
                    <a:pt x="58" y="214"/>
                    <a:pt x="52" y="220"/>
                  </a:cubicBezTo>
                  <a:cubicBezTo>
                    <a:pt x="40" y="248"/>
                    <a:pt x="26" y="271"/>
                    <a:pt x="17" y="295"/>
                  </a:cubicBezTo>
                  <a:cubicBezTo>
                    <a:pt x="17" y="300"/>
                    <a:pt x="14" y="306"/>
                    <a:pt x="14" y="309"/>
                  </a:cubicBezTo>
                  <a:cubicBezTo>
                    <a:pt x="14" y="315"/>
                    <a:pt x="12" y="320"/>
                    <a:pt x="12" y="323"/>
                  </a:cubicBezTo>
                  <a:cubicBezTo>
                    <a:pt x="3" y="352"/>
                    <a:pt x="0" y="387"/>
                    <a:pt x="0" y="410"/>
                  </a:cubicBezTo>
                  <a:cubicBezTo>
                    <a:pt x="0" y="418"/>
                    <a:pt x="3" y="418"/>
                    <a:pt x="0" y="421"/>
                  </a:cubicBezTo>
                  <a:lnTo>
                    <a:pt x="0" y="447"/>
                  </a:lnTo>
                  <a:cubicBezTo>
                    <a:pt x="3" y="476"/>
                    <a:pt x="3" y="502"/>
                    <a:pt x="12" y="525"/>
                  </a:cubicBezTo>
                  <a:lnTo>
                    <a:pt x="14" y="548"/>
                  </a:lnTo>
                  <a:cubicBezTo>
                    <a:pt x="17" y="554"/>
                    <a:pt x="17" y="554"/>
                    <a:pt x="17" y="560"/>
                  </a:cubicBezTo>
                  <a:cubicBezTo>
                    <a:pt x="29" y="589"/>
                    <a:pt x="40" y="612"/>
                    <a:pt x="52" y="640"/>
                  </a:cubicBezTo>
                  <a:cubicBezTo>
                    <a:pt x="52" y="646"/>
                    <a:pt x="55" y="649"/>
                    <a:pt x="58" y="652"/>
                  </a:cubicBezTo>
                  <a:cubicBezTo>
                    <a:pt x="58" y="655"/>
                    <a:pt x="58" y="655"/>
                    <a:pt x="61" y="661"/>
                  </a:cubicBezTo>
                  <a:cubicBezTo>
                    <a:pt x="66" y="663"/>
                    <a:pt x="69" y="663"/>
                    <a:pt x="69" y="666"/>
                  </a:cubicBezTo>
                  <a:cubicBezTo>
                    <a:pt x="72" y="669"/>
                    <a:pt x="72" y="669"/>
                    <a:pt x="72" y="675"/>
                  </a:cubicBezTo>
                  <a:lnTo>
                    <a:pt x="72" y="678"/>
                  </a:lnTo>
                  <a:cubicBezTo>
                    <a:pt x="75" y="678"/>
                    <a:pt x="75" y="681"/>
                    <a:pt x="75" y="681"/>
                  </a:cubicBezTo>
                  <a:cubicBezTo>
                    <a:pt x="89" y="704"/>
                    <a:pt x="110" y="727"/>
                    <a:pt x="127" y="747"/>
                  </a:cubicBezTo>
                  <a:cubicBezTo>
                    <a:pt x="133" y="756"/>
                    <a:pt x="144" y="767"/>
                    <a:pt x="153" y="776"/>
                  </a:cubicBezTo>
                  <a:cubicBezTo>
                    <a:pt x="173" y="796"/>
                    <a:pt x="196" y="813"/>
                    <a:pt x="219" y="834"/>
                  </a:cubicBezTo>
                  <a:lnTo>
                    <a:pt x="254" y="854"/>
                  </a:lnTo>
                  <a:lnTo>
                    <a:pt x="257" y="857"/>
                  </a:lnTo>
                  <a:cubicBezTo>
                    <a:pt x="285" y="871"/>
                    <a:pt x="317" y="883"/>
                    <a:pt x="346" y="897"/>
                  </a:cubicBezTo>
                  <a:cubicBezTo>
                    <a:pt x="357" y="897"/>
                    <a:pt x="363" y="900"/>
                    <a:pt x="372" y="906"/>
                  </a:cubicBezTo>
                  <a:cubicBezTo>
                    <a:pt x="386" y="906"/>
                    <a:pt x="395" y="908"/>
                    <a:pt x="406" y="911"/>
                  </a:cubicBezTo>
                  <a:cubicBezTo>
                    <a:pt x="441" y="920"/>
                    <a:pt x="476" y="923"/>
                    <a:pt x="507" y="926"/>
                  </a:cubicBezTo>
                  <a:cubicBezTo>
                    <a:pt x="516" y="929"/>
                    <a:pt x="545" y="929"/>
                    <a:pt x="559" y="929"/>
                  </a:cubicBezTo>
                  <a:lnTo>
                    <a:pt x="576" y="926"/>
                  </a:lnTo>
                  <a:cubicBezTo>
                    <a:pt x="620" y="926"/>
                    <a:pt x="663" y="920"/>
                    <a:pt x="706" y="914"/>
                  </a:cubicBezTo>
                  <a:cubicBezTo>
                    <a:pt x="735" y="911"/>
                    <a:pt x="764" y="911"/>
                    <a:pt x="793" y="906"/>
                  </a:cubicBezTo>
                  <a:cubicBezTo>
                    <a:pt x="795" y="906"/>
                    <a:pt x="806" y="904"/>
                    <a:pt x="819" y="902"/>
                  </a:cubicBezTo>
                  <a:lnTo>
                    <a:pt x="819" y="902"/>
                  </a:lnTo>
                  <a:cubicBezTo>
                    <a:pt x="819" y="902"/>
                    <a:pt x="819" y="903"/>
                    <a:pt x="819" y="903"/>
                  </a:cubicBezTo>
                  <a:cubicBezTo>
                    <a:pt x="820" y="903"/>
                    <a:pt x="825" y="902"/>
                    <a:pt x="836" y="900"/>
                  </a:cubicBezTo>
                  <a:lnTo>
                    <a:pt x="836" y="900"/>
                  </a:lnTo>
                  <a:cubicBezTo>
                    <a:pt x="830" y="901"/>
                    <a:pt x="825" y="901"/>
                    <a:pt x="819" y="902"/>
                  </a:cubicBezTo>
                  <a:lnTo>
                    <a:pt x="819" y="902"/>
                  </a:lnTo>
                  <a:cubicBezTo>
                    <a:pt x="824" y="900"/>
                    <a:pt x="855" y="893"/>
                    <a:pt x="865" y="891"/>
                  </a:cubicBezTo>
                  <a:cubicBezTo>
                    <a:pt x="879" y="883"/>
                    <a:pt x="896" y="880"/>
                    <a:pt x="911" y="868"/>
                  </a:cubicBezTo>
                  <a:cubicBezTo>
                    <a:pt x="917" y="868"/>
                    <a:pt x="919" y="865"/>
                    <a:pt x="922" y="862"/>
                  </a:cubicBezTo>
                  <a:cubicBezTo>
                    <a:pt x="931" y="854"/>
                    <a:pt x="945" y="839"/>
                    <a:pt x="954" y="834"/>
                  </a:cubicBezTo>
                  <a:lnTo>
                    <a:pt x="960" y="828"/>
                  </a:lnTo>
                  <a:lnTo>
                    <a:pt x="966" y="813"/>
                  </a:lnTo>
                  <a:cubicBezTo>
                    <a:pt x="966" y="810"/>
                    <a:pt x="968" y="808"/>
                    <a:pt x="977" y="799"/>
                  </a:cubicBezTo>
                  <a:cubicBezTo>
                    <a:pt x="974" y="799"/>
                    <a:pt x="974" y="796"/>
                    <a:pt x="977" y="796"/>
                  </a:cubicBezTo>
                  <a:cubicBezTo>
                    <a:pt x="980" y="793"/>
                    <a:pt x="980" y="793"/>
                    <a:pt x="980" y="790"/>
                  </a:cubicBezTo>
                  <a:cubicBezTo>
                    <a:pt x="983" y="779"/>
                    <a:pt x="989" y="770"/>
                    <a:pt x="991" y="761"/>
                  </a:cubicBezTo>
                  <a:cubicBezTo>
                    <a:pt x="994" y="756"/>
                    <a:pt x="994" y="753"/>
                    <a:pt x="994" y="750"/>
                  </a:cubicBezTo>
                  <a:cubicBezTo>
                    <a:pt x="994" y="733"/>
                    <a:pt x="997" y="712"/>
                    <a:pt x="1003" y="698"/>
                  </a:cubicBezTo>
                  <a:lnTo>
                    <a:pt x="1003" y="681"/>
                  </a:lnTo>
                  <a:lnTo>
                    <a:pt x="1003" y="635"/>
                  </a:lnTo>
                  <a:cubicBezTo>
                    <a:pt x="997" y="603"/>
                    <a:pt x="991" y="568"/>
                    <a:pt x="983" y="537"/>
                  </a:cubicBezTo>
                  <a:cubicBezTo>
                    <a:pt x="983" y="531"/>
                    <a:pt x="980" y="522"/>
                    <a:pt x="980" y="519"/>
                  </a:cubicBezTo>
                  <a:cubicBezTo>
                    <a:pt x="974" y="502"/>
                    <a:pt x="968" y="482"/>
                    <a:pt x="963" y="465"/>
                  </a:cubicBezTo>
                  <a:cubicBezTo>
                    <a:pt x="960" y="453"/>
                    <a:pt x="951" y="447"/>
                    <a:pt x="948" y="439"/>
                  </a:cubicBezTo>
                  <a:cubicBezTo>
                    <a:pt x="919" y="410"/>
                    <a:pt x="896" y="381"/>
                    <a:pt x="888" y="346"/>
                  </a:cubicBezTo>
                  <a:cubicBezTo>
                    <a:pt x="882" y="329"/>
                    <a:pt x="873" y="309"/>
                    <a:pt x="865" y="292"/>
                  </a:cubicBezTo>
                  <a:cubicBezTo>
                    <a:pt x="845" y="257"/>
                    <a:pt x="816" y="228"/>
                    <a:pt x="787" y="194"/>
                  </a:cubicBezTo>
                  <a:cubicBezTo>
                    <a:pt x="767" y="174"/>
                    <a:pt x="752" y="148"/>
                    <a:pt x="744" y="119"/>
                  </a:cubicBezTo>
                  <a:lnTo>
                    <a:pt x="744" y="116"/>
                  </a:lnTo>
                  <a:cubicBezTo>
                    <a:pt x="721" y="93"/>
                    <a:pt x="700" y="84"/>
                    <a:pt x="674" y="64"/>
                  </a:cubicBezTo>
                  <a:lnTo>
                    <a:pt x="674" y="61"/>
                  </a:lnTo>
                  <a:lnTo>
                    <a:pt x="672" y="61"/>
                  </a:lnTo>
                  <a:cubicBezTo>
                    <a:pt x="657" y="58"/>
                    <a:pt x="649" y="50"/>
                    <a:pt x="634" y="44"/>
                  </a:cubicBezTo>
                  <a:cubicBezTo>
                    <a:pt x="608" y="29"/>
                    <a:pt x="579" y="21"/>
                    <a:pt x="556" y="12"/>
                  </a:cubicBezTo>
                  <a:lnTo>
                    <a:pt x="551" y="12"/>
                  </a:lnTo>
                  <a:cubicBezTo>
                    <a:pt x="536" y="6"/>
                    <a:pt x="522" y="3"/>
                    <a:pt x="513" y="3"/>
                  </a:cubicBezTo>
                  <a:cubicBezTo>
                    <a:pt x="502" y="1"/>
                    <a:pt x="487" y="1"/>
                    <a:pt x="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4799025" y="812375"/>
              <a:ext cx="100" cy="175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0" y="0"/>
                  </a:moveTo>
                  <a:cubicBezTo>
                    <a:pt x="3" y="3"/>
                    <a:pt x="3" y="6"/>
                    <a:pt x="3" y="6"/>
                  </a:cubicBezTo>
                  <a:cubicBezTo>
                    <a:pt x="3" y="3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680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4291125" y="575350"/>
              <a:ext cx="58100" cy="53850"/>
            </a:xfrm>
            <a:custGeom>
              <a:avLst/>
              <a:gdLst/>
              <a:ahLst/>
              <a:cxnLst/>
              <a:rect l="l" t="t" r="r" b="b"/>
              <a:pathLst>
                <a:path w="2324" h="2154" extrusionOk="0">
                  <a:moveTo>
                    <a:pt x="1093" y="547"/>
                  </a:moveTo>
                  <a:cubicBezTo>
                    <a:pt x="1110" y="550"/>
                    <a:pt x="1133" y="550"/>
                    <a:pt x="1150" y="550"/>
                  </a:cubicBezTo>
                  <a:cubicBezTo>
                    <a:pt x="1191" y="553"/>
                    <a:pt x="1225" y="561"/>
                    <a:pt x="1266" y="567"/>
                  </a:cubicBezTo>
                  <a:cubicBezTo>
                    <a:pt x="1266" y="573"/>
                    <a:pt x="1266" y="573"/>
                    <a:pt x="1268" y="573"/>
                  </a:cubicBezTo>
                  <a:lnTo>
                    <a:pt x="1271" y="573"/>
                  </a:lnTo>
                  <a:cubicBezTo>
                    <a:pt x="1294" y="579"/>
                    <a:pt x="1315" y="587"/>
                    <a:pt x="1332" y="593"/>
                  </a:cubicBezTo>
                  <a:cubicBezTo>
                    <a:pt x="1372" y="607"/>
                    <a:pt x="1404" y="625"/>
                    <a:pt x="1441" y="645"/>
                  </a:cubicBezTo>
                  <a:lnTo>
                    <a:pt x="1444" y="645"/>
                  </a:lnTo>
                  <a:lnTo>
                    <a:pt x="1447" y="648"/>
                  </a:lnTo>
                  <a:cubicBezTo>
                    <a:pt x="1461" y="659"/>
                    <a:pt x="1482" y="671"/>
                    <a:pt x="1499" y="685"/>
                  </a:cubicBezTo>
                  <a:cubicBezTo>
                    <a:pt x="1534" y="708"/>
                    <a:pt x="1571" y="737"/>
                    <a:pt x="1603" y="769"/>
                  </a:cubicBezTo>
                  <a:lnTo>
                    <a:pt x="1603" y="775"/>
                  </a:lnTo>
                  <a:lnTo>
                    <a:pt x="1611" y="780"/>
                  </a:lnTo>
                  <a:cubicBezTo>
                    <a:pt x="1626" y="801"/>
                    <a:pt x="1640" y="812"/>
                    <a:pt x="1655" y="832"/>
                  </a:cubicBezTo>
                  <a:cubicBezTo>
                    <a:pt x="1655" y="835"/>
                    <a:pt x="1655" y="835"/>
                    <a:pt x="1657" y="835"/>
                  </a:cubicBezTo>
                  <a:cubicBezTo>
                    <a:pt x="1669" y="874"/>
                    <a:pt x="1677" y="911"/>
                    <a:pt x="1691" y="950"/>
                  </a:cubicBezTo>
                  <a:lnTo>
                    <a:pt x="1691" y="950"/>
                  </a:lnTo>
                  <a:cubicBezTo>
                    <a:pt x="1692" y="955"/>
                    <a:pt x="1701" y="994"/>
                    <a:pt x="1704" y="1005"/>
                  </a:cubicBezTo>
                  <a:cubicBezTo>
                    <a:pt x="1712" y="1034"/>
                    <a:pt x="1715" y="1063"/>
                    <a:pt x="1721" y="1092"/>
                  </a:cubicBezTo>
                  <a:cubicBezTo>
                    <a:pt x="1730" y="1141"/>
                    <a:pt x="1732" y="1187"/>
                    <a:pt x="1741" y="1239"/>
                  </a:cubicBezTo>
                  <a:lnTo>
                    <a:pt x="1741" y="1250"/>
                  </a:lnTo>
                  <a:cubicBezTo>
                    <a:pt x="1735" y="1253"/>
                    <a:pt x="1741" y="1256"/>
                    <a:pt x="1735" y="1262"/>
                  </a:cubicBezTo>
                  <a:cubicBezTo>
                    <a:pt x="1732" y="1293"/>
                    <a:pt x="1730" y="1325"/>
                    <a:pt x="1727" y="1354"/>
                  </a:cubicBezTo>
                  <a:lnTo>
                    <a:pt x="1727" y="1365"/>
                  </a:lnTo>
                  <a:cubicBezTo>
                    <a:pt x="1721" y="1365"/>
                    <a:pt x="1721" y="1368"/>
                    <a:pt x="1718" y="1377"/>
                  </a:cubicBezTo>
                  <a:cubicBezTo>
                    <a:pt x="1712" y="1394"/>
                    <a:pt x="1704" y="1409"/>
                    <a:pt x="1698" y="1423"/>
                  </a:cubicBezTo>
                  <a:cubicBezTo>
                    <a:pt x="1692" y="1423"/>
                    <a:pt x="1678" y="1449"/>
                    <a:pt x="1672" y="1458"/>
                  </a:cubicBezTo>
                  <a:cubicBezTo>
                    <a:pt x="1669" y="1463"/>
                    <a:pt x="1660" y="1469"/>
                    <a:pt x="1655" y="1472"/>
                  </a:cubicBezTo>
                  <a:cubicBezTo>
                    <a:pt x="1640" y="1484"/>
                    <a:pt x="1620" y="1495"/>
                    <a:pt x="1606" y="1510"/>
                  </a:cubicBezTo>
                  <a:lnTo>
                    <a:pt x="1600" y="1515"/>
                  </a:lnTo>
                  <a:lnTo>
                    <a:pt x="1597" y="1515"/>
                  </a:lnTo>
                  <a:cubicBezTo>
                    <a:pt x="1559" y="1535"/>
                    <a:pt x="1525" y="1553"/>
                    <a:pt x="1485" y="1564"/>
                  </a:cubicBezTo>
                  <a:cubicBezTo>
                    <a:pt x="1473" y="1567"/>
                    <a:pt x="1467" y="1567"/>
                    <a:pt x="1459" y="1570"/>
                  </a:cubicBezTo>
                  <a:lnTo>
                    <a:pt x="1453" y="1570"/>
                  </a:lnTo>
                  <a:cubicBezTo>
                    <a:pt x="1444" y="1573"/>
                    <a:pt x="1438" y="1573"/>
                    <a:pt x="1430" y="1573"/>
                  </a:cubicBezTo>
                  <a:cubicBezTo>
                    <a:pt x="1395" y="1587"/>
                    <a:pt x="1352" y="1593"/>
                    <a:pt x="1306" y="1596"/>
                  </a:cubicBezTo>
                  <a:lnTo>
                    <a:pt x="1294" y="1596"/>
                  </a:lnTo>
                  <a:cubicBezTo>
                    <a:pt x="1277" y="1596"/>
                    <a:pt x="1263" y="1596"/>
                    <a:pt x="1242" y="1593"/>
                  </a:cubicBezTo>
                  <a:cubicBezTo>
                    <a:pt x="1205" y="1587"/>
                    <a:pt x="1159" y="1584"/>
                    <a:pt x="1119" y="1579"/>
                  </a:cubicBezTo>
                  <a:cubicBezTo>
                    <a:pt x="1095" y="1573"/>
                    <a:pt x="1078" y="1567"/>
                    <a:pt x="1061" y="1564"/>
                  </a:cubicBezTo>
                  <a:cubicBezTo>
                    <a:pt x="1055" y="1564"/>
                    <a:pt x="1049" y="1559"/>
                    <a:pt x="1046" y="1559"/>
                  </a:cubicBezTo>
                  <a:cubicBezTo>
                    <a:pt x="1006" y="1550"/>
                    <a:pt x="966" y="1530"/>
                    <a:pt x="931" y="1512"/>
                  </a:cubicBezTo>
                  <a:cubicBezTo>
                    <a:pt x="911" y="1507"/>
                    <a:pt x="894" y="1495"/>
                    <a:pt x="876" y="1486"/>
                  </a:cubicBezTo>
                  <a:cubicBezTo>
                    <a:pt x="874" y="1484"/>
                    <a:pt x="865" y="1481"/>
                    <a:pt x="862" y="1481"/>
                  </a:cubicBezTo>
                  <a:cubicBezTo>
                    <a:pt x="825" y="1455"/>
                    <a:pt x="793" y="1435"/>
                    <a:pt x="761" y="1409"/>
                  </a:cubicBezTo>
                  <a:cubicBezTo>
                    <a:pt x="747" y="1397"/>
                    <a:pt x="732" y="1383"/>
                    <a:pt x="718" y="1371"/>
                  </a:cubicBezTo>
                  <a:lnTo>
                    <a:pt x="715" y="1368"/>
                  </a:lnTo>
                  <a:cubicBezTo>
                    <a:pt x="686" y="1334"/>
                    <a:pt x="660" y="1299"/>
                    <a:pt x="634" y="1265"/>
                  </a:cubicBezTo>
                  <a:lnTo>
                    <a:pt x="631" y="1262"/>
                  </a:lnTo>
                  <a:cubicBezTo>
                    <a:pt x="620" y="1247"/>
                    <a:pt x="617" y="1227"/>
                    <a:pt x="608" y="1213"/>
                  </a:cubicBezTo>
                  <a:lnTo>
                    <a:pt x="588" y="1161"/>
                  </a:lnTo>
                  <a:cubicBezTo>
                    <a:pt x="588" y="1155"/>
                    <a:pt x="585" y="1149"/>
                    <a:pt x="585" y="1146"/>
                  </a:cubicBezTo>
                  <a:cubicBezTo>
                    <a:pt x="580" y="1106"/>
                    <a:pt x="574" y="1066"/>
                    <a:pt x="571" y="1025"/>
                  </a:cubicBezTo>
                  <a:lnTo>
                    <a:pt x="571" y="1020"/>
                  </a:lnTo>
                  <a:cubicBezTo>
                    <a:pt x="577" y="994"/>
                    <a:pt x="577" y="968"/>
                    <a:pt x="585" y="948"/>
                  </a:cubicBezTo>
                  <a:cubicBezTo>
                    <a:pt x="585" y="945"/>
                    <a:pt x="585" y="936"/>
                    <a:pt x="588" y="933"/>
                  </a:cubicBezTo>
                  <a:cubicBezTo>
                    <a:pt x="591" y="919"/>
                    <a:pt x="600" y="901"/>
                    <a:pt x="603" y="881"/>
                  </a:cubicBezTo>
                  <a:cubicBezTo>
                    <a:pt x="614" y="861"/>
                    <a:pt x="620" y="844"/>
                    <a:pt x="629" y="824"/>
                  </a:cubicBezTo>
                  <a:lnTo>
                    <a:pt x="637" y="803"/>
                  </a:lnTo>
                  <a:lnTo>
                    <a:pt x="637" y="801"/>
                  </a:lnTo>
                  <a:cubicBezTo>
                    <a:pt x="637" y="795"/>
                    <a:pt x="643" y="792"/>
                    <a:pt x="643" y="789"/>
                  </a:cubicBezTo>
                  <a:lnTo>
                    <a:pt x="643" y="792"/>
                  </a:lnTo>
                  <a:cubicBezTo>
                    <a:pt x="646" y="786"/>
                    <a:pt x="652" y="777"/>
                    <a:pt x="657" y="769"/>
                  </a:cubicBezTo>
                  <a:lnTo>
                    <a:pt x="689" y="728"/>
                  </a:lnTo>
                  <a:cubicBezTo>
                    <a:pt x="701" y="714"/>
                    <a:pt x="709" y="703"/>
                    <a:pt x="721" y="688"/>
                  </a:cubicBezTo>
                  <a:lnTo>
                    <a:pt x="721" y="682"/>
                  </a:lnTo>
                  <a:cubicBezTo>
                    <a:pt x="724" y="682"/>
                    <a:pt x="729" y="679"/>
                    <a:pt x="729" y="677"/>
                  </a:cubicBezTo>
                  <a:cubicBezTo>
                    <a:pt x="752" y="654"/>
                    <a:pt x="778" y="636"/>
                    <a:pt x="804" y="619"/>
                  </a:cubicBezTo>
                  <a:lnTo>
                    <a:pt x="807" y="619"/>
                  </a:lnTo>
                  <a:cubicBezTo>
                    <a:pt x="822" y="610"/>
                    <a:pt x="833" y="605"/>
                    <a:pt x="850" y="596"/>
                  </a:cubicBezTo>
                  <a:cubicBezTo>
                    <a:pt x="879" y="581"/>
                    <a:pt x="911" y="576"/>
                    <a:pt x="937" y="564"/>
                  </a:cubicBezTo>
                  <a:cubicBezTo>
                    <a:pt x="954" y="561"/>
                    <a:pt x="974" y="558"/>
                    <a:pt x="995" y="553"/>
                  </a:cubicBezTo>
                  <a:cubicBezTo>
                    <a:pt x="1026" y="550"/>
                    <a:pt x="1061" y="547"/>
                    <a:pt x="1090" y="547"/>
                  </a:cubicBezTo>
                  <a:close/>
                  <a:moveTo>
                    <a:pt x="1093" y="0"/>
                  </a:moveTo>
                  <a:cubicBezTo>
                    <a:pt x="758" y="0"/>
                    <a:pt x="424" y="148"/>
                    <a:pt x="228" y="426"/>
                  </a:cubicBezTo>
                  <a:cubicBezTo>
                    <a:pt x="84" y="622"/>
                    <a:pt x="0" y="875"/>
                    <a:pt x="18" y="1120"/>
                  </a:cubicBezTo>
                  <a:cubicBezTo>
                    <a:pt x="35" y="1348"/>
                    <a:pt x="141" y="1567"/>
                    <a:pt x="294" y="1731"/>
                  </a:cubicBezTo>
                  <a:cubicBezTo>
                    <a:pt x="549" y="1991"/>
                    <a:pt x="917" y="2153"/>
                    <a:pt x="1285" y="2153"/>
                  </a:cubicBezTo>
                  <a:cubicBezTo>
                    <a:pt x="1379" y="2153"/>
                    <a:pt x="1473" y="2143"/>
                    <a:pt x="1565" y="2121"/>
                  </a:cubicBezTo>
                  <a:cubicBezTo>
                    <a:pt x="1859" y="2048"/>
                    <a:pt x="2136" y="1884"/>
                    <a:pt x="2245" y="1584"/>
                  </a:cubicBezTo>
                  <a:cubicBezTo>
                    <a:pt x="2306" y="1406"/>
                    <a:pt x="2309" y="1227"/>
                    <a:pt x="2286" y="1051"/>
                  </a:cubicBezTo>
                  <a:cubicBezTo>
                    <a:pt x="2317" y="982"/>
                    <a:pt x="2323" y="904"/>
                    <a:pt x="2292" y="829"/>
                  </a:cubicBezTo>
                  <a:cubicBezTo>
                    <a:pt x="2254" y="737"/>
                    <a:pt x="2208" y="656"/>
                    <a:pt x="2153" y="576"/>
                  </a:cubicBezTo>
                  <a:cubicBezTo>
                    <a:pt x="2150" y="573"/>
                    <a:pt x="2147" y="564"/>
                    <a:pt x="2145" y="561"/>
                  </a:cubicBezTo>
                  <a:cubicBezTo>
                    <a:pt x="1949" y="288"/>
                    <a:pt x="1657" y="89"/>
                    <a:pt x="1315" y="22"/>
                  </a:cubicBezTo>
                  <a:cubicBezTo>
                    <a:pt x="1242" y="8"/>
                    <a:pt x="1167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4305375" y="589075"/>
              <a:ext cx="29300" cy="26175"/>
            </a:xfrm>
            <a:custGeom>
              <a:avLst/>
              <a:gdLst/>
              <a:ahLst/>
              <a:cxnLst/>
              <a:rect l="l" t="t" r="r" b="b"/>
              <a:pathLst>
                <a:path w="1172" h="1047" extrusionOk="0">
                  <a:moveTo>
                    <a:pt x="520" y="1"/>
                  </a:moveTo>
                  <a:cubicBezTo>
                    <a:pt x="491" y="1"/>
                    <a:pt x="456" y="4"/>
                    <a:pt x="425" y="9"/>
                  </a:cubicBezTo>
                  <a:cubicBezTo>
                    <a:pt x="404" y="12"/>
                    <a:pt x="384" y="15"/>
                    <a:pt x="367" y="18"/>
                  </a:cubicBezTo>
                  <a:cubicBezTo>
                    <a:pt x="341" y="30"/>
                    <a:pt x="309" y="38"/>
                    <a:pt x="280" y="53"/>
                  </a:cubicBezTo>
                  <a:cubicBezTo>
                    <a:pt x="263" y="58"/>
                    <a:pt x="252" y="67"/>
                    <a:pt x="237" y="73"/>
                  </a:cubicBezTo>
                  <a:lnTo>
                    <a:pt x="234" y="73"/>
                  </a:lnTo>
                  <a:cubicBezTo>
                    <a:pt x="208" y="90"/>
                    <a:pt x="182" y="110"/>
                    <a:pt x="159" y="130"/>
                  </a:cubicBezTo>
                  <a:cubicBezTo>
                    <a:pt x="159" y="133"/>
                    <a:pt x="154" y="139"/>
                    <a:pt x="151" y="139"/>
                  </a:cubicBezTo>
                  <a:lnTo>
                    <a:pt x="151" y="142"/>
                  </a:lnTo>
                  <a:cubicBezTo>
                    <a:pt x="139" y="156"/>
                    <a:pt x="131" y="168"/>
                    <a:pt x="119" y="182"/>
                  </a:cubicBezTo>
                  <a:lnTo>
                    <a:pt x="87" y="226"/>
                  </a:lnTo>
                  <a:cubicBezTo>
                    <a:pt x="82" y="231"/>
                    <a:pt x="76" y="240"/>
                    <a:pt x="73" y="246"/>
                  </a:cubicBezTo>
                  <a:lnTo>
                    <a:pt x="67" y="252"/>
                  </a:lnTo>
                  <a:lnTo>
                    <a:pt x="67" y="254"/>
                  </a:lnTo>
                  <a:lnTo>
                    <a:pt x="59" y="275"/>
                  </a:lnTo>
                  <a:cubicBezTo>
                    <a:pt x="50" y="295"/>
                    <a:pt x="44" y="312"/>
                    <a:pt x="33" y="332"/>
                  </a:cubicBezTo>
                  <a:cubicBezTo>
                    <a:pt x="30" y="352"/>
                    <a:pt x="21" y="370"/>
                    <a:pt x="18" y="384"/>
                  </a:cubicBezTo>
                  <a:cubicBezTo>
                    <a:pt x="15" y="387"/>
                    <a:pt x="15" y="396"/>
                    <a:pt x="15" y="399"/>
                  </a:cubicBezTo>
                  <a:cubicBezTo>
                    <a:pt x="7" y="419"/>
                    <a:pt x="7" y="445"/>
                    <a:pt x="1" y="471"/>
                  </a:cubicBezTo>
                  <a:lnTo>
                    <a:pt x="1" y="476"/>
                  </a:lnTo>
                  <a:cubicBezTo>
                    <a:pt x="4" y="517"/>
                    <a:pt x="10" y="557"/>
                    <a:pt x="15" y="597"/>
                  </a:cubicBezTo>
                  <a:cubicBezTo>
                    <a:pt x="15" y="600"/>
                    <a:pt x="18" y="606"/>
                    <a:pt x="18" y="612"/>
                  </a:cubicBezTo>
                  <a:lnTo>
                    <a:pt x="38" y="664"/>
                  </a:lnTo>
                  <a:cubicBezTo>
                    <a:pt x="47" y="678"/>
                    <a:pt x="50" y="698"/>
                    <a:pt x="61" y="713"/>
                  </a:cubicBezTo>
                  <a:lnTo>
                    <a:pt x="64" y="716"/>
                  </a:lnTo>
                  <a:cubicBezTo>
                    <a:pt x="90" y="750"/>
                    <a:pt x="116" y="785"/>
                    <a:pt x="145" y="819"/>
                  </a:cubicBezTo>
                  <a:lnTo>
                    <a:pt x="148" y="822"/>
                  </a:lnTo>
                  <a:cubicBezTo>
                    <a:pt x="162" y="834"/>
                    <a:pt x="177" y="848"/>
                    <a:pt x="191" y="860"/>
                  </a:cubicBezTo>
                  <a:cubicBezTo>
                    <a:pt x="223" y="886"/>
                    <a:pt x="255" y="906"/>
                    <a:pt x="292" y="932"/>
                  </a:cubicBezTo>
                  <a:cubicBezTo>
                    <a:pt x="295" y="932"/>
                    <a:pt x="304" y="935"/>
                    <a:pt x="306" y="937"/>
                  </a:cubicBezTo>
                  <a:cubicBezTo>
                    <a:pt x="324" y="946"/>
                    <a:pt x="341" y="958"/>
                    <a:pt x="361" y="963"/>
                  </a:cubicBezTo>
                  <a:cubicBezTo>
                    <a:pt x="396" y="981"/>
                    <a:pt x="436" y="1001"/>
                    <a:pt x="476" y="1010"/>
                  </a:cubicBezTo>
                  <a:cubicBezTo>
                    <a:pt x="479" y="1010"/>
                    <a:pt x="485" y="1015"/>
                    <a:pt x="491" y="1015"/>
                  </a:cubicBezTo>
                  <a:cubicBezTo>
                    <a:pt x="508" y="1018"/>
                    <a:pt x="525" y="1024"/>
                    <a:pt x="549" y="1030"/>
                  </a:cubicBezTo>
                  <a:cubicBezTo>
                    <a:pt x="589" y="1035"/>
                    <a:pt x="635" y="1038"/>
                    <a:pt x="672" y="1044"/>
                  </a:cubicBezTo>
                  <a:cubicBezTo>
                    <a:pt x="693" y="1047"/>
                    <a:pt x="707" y="1047"/>
                    <a:pt x="724" y="1047"/>
                  </a:cubicBezTo>
                  <a:lnTo>
                    <a:pt x="736" y="1047"/>
                  </a:lnTo>
                  <a:cubicBezTo>
                    <a:pt x="782" y="1044"/>
                    <a:pt x="825" y="1038"/>
                    <a:pt x="868" y="1033"/>
                  </a:cubicBezTo>
                  <a:cubicBezTo>
                    <a:pt x="880" y="1033"/>
                    <a:pt x="886" y="1033"/>
                    <a:pt x="883" y="1024"/>
                  </a:cubicBezTo>
                  <a:lnTo>
                    <a:pt x="889" y="1024"/>
                  </a:lnTo>
                  <a:cubicBezTo>
                    <a:pt x="897" y="1021"/>
                    <a:pt x="903" y="1021"/>
                    <a:pt x="915" y="1018"/>
                  </a:cubicBezTo>
                  <a:cubicBezTo>
                    <a:pt x="955" y="1007"/>
                    <a:pt x="989" y="989"/>
                    <a:pt x="1027" y="972"/>
                  </a:cubicBezTo>
                  <a:lnTo>
                    <a:pt x="1030" y="972"/>
                  </a:lnTo>
                  <a:lnTo>
                    <a:pt x="1036" y="963"/>
                  </a:lnTo>
                  <a:cubicBezTo>
                    <a:pt x="1050" y="949"/>
                    <a:pt x="1070" y="937"/>
                    <a:pt x="1085" y="929"/>
                  </a:cubicBezTo>
                  <a:cubicBezTo>
                    <a:pt x="1090" y="923"/>
                    <a:pt x="1099" y="917"/>
                    <a:pt x="1102" y="914"/>
                  </a:cubicBezTo>
                  <a:cubicBezTo>
                    <a:pt x="1108" y="903"/>
                    <a:pt x="1122" y="877"/>
                    <a:pt x="1128" y="877"/>
                  </a:cubicBezTo>
                  <a:cubicBezTo>
                    <a:pt x="1134" y="863"/>
                    <a:pt x="1142" y="848"/>
                    <a:pt x="1148" y="831"/>
                  </a:cubicBezTo>
                  <a:cubicBezTo>
                    <a:pt x="1151" y="822"/>
                    <a:pt x="1151" y="819"/>
                    <a:pt x="1157" y="819"/>
                  </a:cubicBezTo>
                  <a:lnTo>
                    <a:pt x="1157" y="808"/>
                  </a:lnTo>
                  <a:cubicBezTo>
                    <a:pt x="1160" y="779"/>
                    <a:pt x="1162" y="747"/>
                    <a:pt x="1165" y="716"/>
                  </a:cubicBezTo>
                  <a:cubicBezTo>
                    <a:pt x="1171" y="710"/>
                    <a:pt x="1165" y="707"/>
                    <a:pt x="1171" y="704"/>
                  </a:cubicBezTo>
                  <a:lnTo>
                    <a:pt x="1171" y="692"/>
                  </a:lnTo>
                  <a:cubicBezTo>
                    <a:pt x="1162" y="643"/>
                    <a:pt x="1160" y="595"/>
                    <a:pt x="1151" y="546"/>
                  </a:cubicBezTo>
                  <a:cubicBezTo>
                    <a:pt x="1145" y="517"/>
                    <a:pt x="1142" y="488"/>
                    <a:pt x="1134" y="459"/>
                  </a:cubicBezTo>
                  <a:cubicBezTo>
                    <a:pt x="1131" y="448"/>
                    <a:pt x="1122" y="411"/>
                    <a:pt x="1121" y="404"/>
                  </a:cubicBezTo>
                  <a:lnTo>
                    <a:pt x="1121" y="404"/>
                  </a:lnTo>
                  <a:cubicBezTo>
                    <a:pt x="1121" y="405"/>
                    <a:pt x="1122" y="406"/>
                    <a:pt x="1122" y="407"/>
                  </a:cubicBezTo>
                  <a:cubicBezTo>
                    <a:pt x="1121" y="404"/>
                    <a:pt x="1121" y="403"/>
                    <a:pt x="1121" y="403"/>
                  </a:cubicBezTo>
                  <a:lnTo>
                    <a:pt x="1121" y="403"/>
                  </a:lnTo>
                  <a:cubicBezTo>
                    <a:pt x="1121" y="403"/>
                    <a:pt x="1121" y="403"/>
                    <a:pt x="1121" y="404"/>
                  </a:cubicBezTo>
                  <a:lnTo>
                    <a:pt x="1121" y="404"/>
                  </a:lnTo>
                  <a:cubicBezTo>
                    <a:pt x="1107" y="367"/>
                    <a:pt x="1099" y="328"/>
                    <a:pt x="1087" y="289"/>
                  </a:cubicBezTo>
                  <a:cubicBezTo>
                    <a:pt x="1085" y="289"/>
                    <a:pt x="1085" y="289"/>
                    <a:pt x="1085" y="286"/>
                  </a:cubicBezTo>
                  <a:cubicBezTo>
                    <a:pt x="1070" y="269"/>
                    <a:pt x="1056" y="254"/>
                    <a:pt x="1041" y="234"/>
                  </a:cubicBezTo>
                  <a:lnTo>
                    <a:pt x="1033" y="228"/>
                  </a:lnTo>
                  <a:lnTo>
                    <a:pt x="1033" y="226"/>
                  </a:lnTo>
                  <a:cubicBezTo>
                    <a:pt x="1001" y="191"/>
                    <a:pt x="964" y="162"/>
                    <a:pt x="929" y="139"/>
                  </a:cubicBezTo>
                  <a:cubicBezTo>
                    <a:pt x="912" y="125"/>
                    <a:pt x="891" y="113"/>
                    <a:pt x="877" y="102"/>
                  </a:cubicBezTo>
                  <a:lnTo>
                    <a:pt x="874" y="99"/>
                  </a:lnTo>
                  <a:lnTo>
                    <a:pt x="871" y="99"/>
                  </a:lnTo>
                  <a:cubicBezTo>
                    <a:pt x="834" y="81"/>
                    <a:pt x="802" y="61"/>
                    <a:pt x="762" y="47"/>
                  </a:cubicBezTo>
                  <a:cubicBezTo>
                    <a:pt x="745" y="41"/>
                    <a:pt x="724" y="32"/>
                    <a:pt x="701" y="27"/>
                  </a:cubicBezTo>
                  <a:lnTo>
                    <a:pt x="698" y="27"/>
                  </a:lnTo>
                  <a:cubicBezTo>
                    <a:pt x="696" y="27"/>
                    <a:pt x="696" y="27"/>
                    <a:pt x="696" y="24"/>
                  </a:cubicBezTo>
                  <a:cubicBezTo>
                    <a:pt x="655" y="15"/>
                    <a:pt x="621" y="9"/>
                    <a:pt x="580" y="4"/>
                  </a:cubicBezTo>
                  <a:cubicBezTo>
                    <a:pt x="563" y="4"/>
                    <a:pt x="540" y="4"/>
                    <a:pt x="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¿Para qué sirve?</a:t>
            </a:r>
            <a:endParaRPr/>
          </a:p>
        </p:txBody>
      </p:sp>
      <p:sp>
        <p:nvSpPr>
          <p:cNvPr id="1640" name="Google Shape;1640;p42"/>
          <p:cNvSpPr txBox="1"/>
          <p:nvPr/>
        </p:nvSpPr>
        <p:spPr>
          <a:xfrm>
            <a:off x="2688000" y="1449125"/>
            <a:ext cx="376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Imagina que tienes una cámara de seguridad.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641" name="Google Shape;16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938" y="2134625"/>
            <a:ext cx="4800133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suelen desplegar los modelos?</a:t>
            </a:r>
            <a:endParaRPr/>
          </a:p>
        </p:txBody>
      </p:sp>
      <p:pic>
        <p:nvPicPr>
          <p:cNvPr id="1647" name="Google Shape;16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50" y="1836245"/>
            <a:ext cx="7673500" cy="2772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2547-670B-B17A-F281-8F8BCEA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Requisitos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07CCBAA-259C-E07A-C626-B4E7B970E4E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s-ES_tradnl" dirty="0"/>
              <a:t>Python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29C0D08-22E9-043A-C37B-423043FBC87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s-ES_tradnl" dirty="0"/>
              <a:t>Una terminal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1150C10-8077-B6B3-FBF7-DFFE8197C7EA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s-ES_tradnl" dirty="0"/>
              <a:t>Un editor de texto</a:t>
            </a:r>
          </a:p>
        </p:txBody>
      </p:sp>
    </p:spTree>
    <p:extLst>
      <p:ext uri="{BB962C8B-B14F-4D97-AF65-F5344CB8AC3E}">
        <p14:creationId xmlns:p14="http://schemas.microsoft.com/office/powerpoint/2010/main" val="929482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Hora de hacer nuestra API!</a:t>
            </a:r>
            <a:endParaRPr/>
          </a:p>
        </p:txBody>
      </p:sp>
      <p:pic>
        <p:nvPicPr>
          <p:cNvPr id="1653" name="Google Shape;16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3820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ow to Become a Scientist - Elementary Lesson by Slidesgo">
  <a:themeElements>
    <a:clrScheme name="Simple Light">
      <a:dk1>
        <a:srgbClr val="360351"/>
      </a:dk1>
      <a:lt1>
        <a:srgbClr val="E8C9FF"/>
      </a:lt1>
      <a:dk2>
        <a:srgbClr val="FF3D4C"/>
      </a:dk2>
      <a:lt2>
        <a:srgbClr val="FFC040"/>
      </a:lt2>
      <a:accent1>
        <a:srgbClr val="0084C1"/>
      </a:accent1>
      <a:accent2>
        <a:srgbClr val="009989"/>
      </a:accent2>
      <a:accent3>
        <a:srgbClr val="00CDE3"/>
      </a:accent3>
      <a:accent4>
        <a:srgbClr val="C4E6F3"/>
      </a:accent4>
      <a:accent5>
        <a:srgbClr val="002355"/>
      </a:accent5>
      <a:accent6>
        <a:srgbClr val="FFFFFF"/>
      </a:accent6>
      <a:hlink>
        <a:srgbClr val="3603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Macintosh PowerPoint</Application>
  <PresentationFormat>On-screen Show (16:9)</PresentationFormat>
  <Paragraphs>45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Actor</vt:lpstr>
      <vt:lpstr>Grandstander</vt:lpstr>
      <vt:lpstr>Arial</vt:lpstr>
      <vt:lpstr>Bebas Neue</vt:lpstr>
      <vt:lpstr>Nunito Light</vt:lpstr>
      <vt:lpstr>Grandstander ExtraBold</vt:lpstr>
      <vt:lpstr>Archivo</vt:lpstr>
      <vt:lpstr>Calibri</vt:lpstr>
      <vt:lpstr>DM Sans</vt:lpstr>
      <vt:lpstr>Playfair Display</vt:lpstr>
      <vt:lpstr>PT Sans</vt:lpstr>
      <vt:lpstr>How to Become a Scientist - Elementary Lesson by Slidesgo</vt:lpstr>
      <vt:lpstr>Python y Streamlit: El dúo dinámico para desplegar modelos de IA</vt:lpstr>
      <vt:lpstr>Soy Zaid!</vt:lpstr>
      <vt:lpstr>Trabajo actual como ML engineer</vt:lpstr>
      <vt:lpstr>¿Qué es un ingeniero de ML?</vt:lpstr>
      <vt:lpstr>¿Qué es un ingeniero de ML?</vt:lpstr>
      <vt:lpstr>¿Para qué sirve?</vt:lpstr>
      <vt:lpstr>¿Cómo se suelen desplegar los modelos?</vt:lpstr>
      <vt:lpstr>Requisitos</vt:lpstr>
      <vt:lpstr>Hora de hacer nuestra API!</vt:lpstr>
      <vt:lpstr>PowerPoint Presentation</vt:lpstr>
      <vt:lpstr>Trabajemos un poco con yolo</vt:lpstr>
      <vt:lpstr>Las apis están cool, pero…</vt:lpstr>
      <vt:lpstr>Streamlit es la solución!</vt:lpstr>
      <vt:lpstr>Preguntas por stickers!</vt:lpstr>
      <vt:lpstr>Preguntas por stickers!</vt:lpstr>
      <vt:lpstr>Preguntas por stickers!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y Streamlit: El dúo dinámico para desplegar modelos de IA</dc:title>
  <cp:lastModifiedBy>Deanda, Zaid yosafath</cp:lastModifiedBy>
  <cp:revision>1</cp:revision>
  <dcterms:modified xsi:type="dcterms:W3CDTF">2023-05-20T17:37:10Z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04591e-2156-4e7e-b8dc-60ccb91b4f06_Enabled">
    <vt:lpwstr>true</vt:lpwstr>
  </property>
  <property fmtid="{D5CDD505-2E9C-101B-9397-08002B2CF9AE}" pid="3" name="MSIP_Label_1a04591e-2156-4e7e-b8dc-60ccb91b4f06_SetDate">
    <vt:lpwstr>2023-05-20T17:37:06Z</vt:lpwstr>
  </property>
  <property fmtid="{D5CDD505-2E9C-101B-9397-08002B2CF9AE}" pid="4" name="MSIP_Label_1a04591e-2156-4e7e-b8dc-60ccb91b4f06_Method">
    <vt:lpwstr>Standard</vt:lpwstr>
  </property>
  <property fmtid="{D5CDD505-2E9C-101B-9397-08002B2CF9AE}" pid="5" name="MSIP_Label_1a04591e-2156-4e7e-b8dc-60ccb91b4f06_Name">
    <vt:lpwstr>Internal-THD</vt:lpwstr>
  </property>
  <property fmtid="{D5CDD505-2E9C-101B-9397-08002B2CF9AE}" pid="6" name="MSIP_Label_1a04591e-2156-4e7e-b8dc-60ccb91b4f06_SiteId">
    <vt:lpwstr>fb7e6711-b619-4fbe-afe6-f83b12673323</vt:lpwstr>
  </property>
  <property fmtid="{D5CDD505-2E9C-101B-9397-08002B2CF9AE}" pid="7" name="MSIP_Label_1a04591e-2156-4e7e-b8dc-60ccb91b4f06_ActionId">
    <vt:lpwstr>ba511c73-b43e-4606-bbcf-1d3a235ea64e</vt:lpwstr>
  </property>
  <property fmtid="{D5CDD505-2E9C-101B-9397-08002B2CF9AE}" pid="8" name="MSIP_Label_1a04591e-2156-4e7e-b8dc-60ccb91b4f06_ContentBits">
    <vt:lpwstr>2</vt:lpwstr>
  </property>
  <property fmtid="{D5CDD505-2E9C-101B-9397-08002B2CF9AE}" pid="9" name="ClassificationContentMarkingFooterLocations">
    <vt:lpwstr>How to Become a Scientist - Elementary Lesson by Slidesgo:3</vt:lpwstr>
  </property>
  <property fmtid="{D5CDD505-2E9C-101B-9397-08002B2CF9AE}" pid="10" name="ClassificationContentMarkingFooterText">
    <vt:lpwstr>INTERNAL USE</vt:lpwstr>
  </property>
</Properties>
</file>